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8"/>
  </p:notesMasterIdLst>
  <p:sldIdLst>
    <p:sldId id="264" r:id="rId5"/>
    <p:sldId id="266" r:id="rId6"/>
    <p:sldId id="261" r:id="rId7"/>
  </p:sldIdLst>
  <p:sldSz cx="10693400" cy="7561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a Kaukab" initials="MK" lastIdx="1" clrIdx="0">
    <p:extLst>
      <p:ext uri="{19B8F6BF-5375-455C-9EA6-DF929625EA0E}">
        <p15:presenceInfo xmlns:p15="http://schemas.microsoft.com/office/powerpoint/2012/main" userId="6017c3b3362fb2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23B"/>
    <a:srgbClr val="BE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EB11F-6929-4534-A2B0-86B9D0E38B47}" v="84" dt="2021-02-24T14:25:21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3686" autoAdjust="0"/>
  </p:normalViewPr>
  <p:slideViewPr>
    <p:cSldViewPr>
      <p:cViewPr varScale="1">
        <p:scale>
          <a:sx n="100" d="100"/>
          <a:sy n="100" d="100"/>
        </p:scale>
        <p:origin x="804" y="9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017c3b3362fb234" providerId="LiveId" clId="{94B32032-4124-439B-9C79-834634122299}"/>
    <pc:docChg chg="undo custSel addSld delSld modSld">
      <pc:chgData name="" userId="6017c3b3362fb234" providerId="LiveId" clId="{94B32032-4124-439B-9C79-834634122299}" dt="2021-02-22T00:28:27.773" v="3769" actId="115"/>
      <pc:docMkLst>
        <pc:docMk/>
      </pc:docMkLst>
      <pc:sldChg chg="addSp delSp modSp">
        <pc:chgData name="" userId="6017c3b3362fb234" providerId="LiveId" clId="{94B32032-4124-439B-9C79-834634122299}" dt="2021-02-22T00:28:27.773" v="3769" actId="115"/>
        <pc:sldMkLst>
          <pc:docMk/>
          <pc:sldMk cId="3565780985" sldId="261"/>
        </pc:sldMkLst>
        <pc:spChg chg="mod">
          <ac:chgData name="" userId="6017c3b3362fb234" providerId="LiveId" clId="{94B32032-4124-439B-9C79-834634122299}" dt="2021-02-21T23:57:12.972" v="3334" actId="6549"/>
          <ac:spMkLst>
            <pc:docMk/>
            <pc:sldMk cId="3565780985" sldId="261"/>
            <ac:spMk id="3" creationId="{8E566F4F-B75C-4AC5-864C-7A388BE708E7}"/>
          </ac:spMkLst>
        </pc:spChg>
        <pc:spChg chg="del">
          <ac:chgData name="" userId="6017c3b3362fb234" providerId="LiveId" clId="{94B32032-4124-439B-9C79-834634122299}" dt="2021-02-21T23:55:49.710" v="3311" actId="478"/>
          <ac:spMkLst>
            <pc:docMk/>
            <pc:sldMk cId="3565780985" sldId="261"/>
            <ac:spMk id="5" creationId="{A9F22278-9716-4770-B85B-6D8957B33ACB}"/>
          </ac:spMkLst>
        </pc:spChg>
        <pc:spChg chg="mod">
          <ac:chgData name="" userId="6017c3b3362fb234" providerId="LiveId" clId="{94B32032-4124-439B-9C79-834634122299}" dt="2021-02-22T00:19:17.642" v="3696" actId="948"/>
          <ac:spMkLst>
            <pc:docMk/>
            <pc:sldMk cId="3565780985" sldId="261"/>
            <ac:spMk id="8" creationId="{41D9CB25-097E-4D34-BF43-520E43E50299}"/>
          </ac:spMkLst>
        </pc:spChg>
        <pc:spChg chg="mod">
          <ac:chgData name="" userId="6017c3b3362fb234" providerId="LiveId" clId="{94B32032-4124-439B-9C79-834634122299}" dt="2021-02-22T00:18:29.462" v="3692" actId="1076"/>
          <ac:spMkLst>
            <pc:docMk/>
            <pc:sldMk cId="3565780985" sldId="261"/>
            <ac:spMk id="9" creationId="{DA4F629A-A5B6-41A8-929E-5FB795E57558}"/>
          </ac:spMkLst>
        </pc:spChg>
        <pc:spChg chg="add mod">
          <ac:chgData name="" userId="6017c3b3362fb234" providerId="LiveId" clId="{94B32032-4124-439B-9C79-834634122299}" dt="2021-02-22T00:19:55.471" v="3703" actId="6549"/>
          <ac:spMkLst>
            <pc:docMk/>
            <pc:sldMk cId="3565780985" sldId="261"/>
            <ac:spMk id="10" creationId="{E19C2FDC-C5C7-42A1-A4D6-CF47FEC6DC0C}"/>
          </ac:spMkLst>
        </pc:spChg>
        <pc:spChg chg="del">
          <ac:chgData name="" userId="6017c3b3362fb234" providerId="LiveId" clId="{94B32032-4124-439B-9C79-834634122299}" dt="2021-02-21T23:55:48.918" v="3310" actId="478"/>
          <ac:spMkLst>
            <pc:docMk/>
            <pc:sldMk cId="3565780985" sldId="261"/>
            <ac:spMk id="14" creationId="{92F109E9-A1A9-4B87-8286-59909996F82E}"/>
          </ac:spMkLst>
        </pc:spChg>
        <pc:spChg chg="mod">
          <ac:chgData name="" userId="6017c3b3362fb234" providerId="LiveId" clId="{94B32032-4124-439B-9C79-834634122299}" dt="2021-02-22T00:20:07.744" v="3706" actId="404"/>
          <ac:spMkLst>
            <pc:docMk/>
            <pc:sldMk cId="3565780985" sldId="261"/>
            <ac:spMk id="17" creationId="{B85605E3-AA77-428F-9ED5-D4DFB277D7F5}"/>
          </ac:spMkLst>
        </pc:spChg>
        <pc:spChg chg="mod">
          <ac:chgData name="" userId="6017c3b3362fb234" providerId="LiveId" clId="{94B32032-4124-439B-9C79-834634122299}" dt="2021-02-22T00:21:06.178" v="3718" actId="20577"/>
          <ac:spMkLst>
            <pc:docMk/>
            <pc:sldMk cId="3565780985" sldId="261"/>
            <ac:spMk id="20" creationId="{13A56647-0FEB-4056-893D-B48C77BBFA4D}"/>
          </ac:spMkLst>
        </pc:spChg>
        <pc:spChg chg="del">
          <ac:chgData name="" userId="6017c3b3362fb234" providerId="LiveId" clId="{94B32032-4124-439B-9C79-834634122299}" dt="2021-02-21T23:56:05.208" v="3314" actId="478"/>
          <ac:spMkLst>
            <pc:docMk/>
            <pc:sldMk cId="3565780985" sldId="261"/>
            <ac:spMk id="22" creationId="{8D72F523-2E1E-7749-974B-0CB99B3E381F}"/>
          </ac:spMkLst>
        </pc:spChg>
        <pc:spChg chg="mod">
          <ac:chgData name="" userId="6017c3b3362fb234" providerId="LiveId" clId="{94B32032-4124-439B-9C79-834634122299}" dt="2021-02-22T00:18:17.967" v="3690" actId="1076"/>
          <ac:spMkLst>
            <pc:docMk/>
            <pc:sldMk cId="3565780985" sldId="261"/>
            <ac:spMk id="29" creationId="{82ED27B7-049E-4424-9C45-F5F2F136E15B}"/>
          </ac:spMkLst>
        </pc:spChg>
        <pc:spChg chg="mod">
          <ac:chgData name="" userId="6017c3b3362fb234" providerId="LiveId" clId="{94B32032-4124-439B-9C79-834634122299}" dt="2021-02-22T00:18:17.967" v="3690" actId="1076"/>
          <ac:spMkLst>
            <pc:docMk/>
            <pc:sldMk cId="3565780985" sldId="261"/>
            <ac:spMk id="31" creationId="{1740A018-11D0-4298-A334-AE091CAD9E85}"/>
          </ac:spMkLst>
        </pc:spChg>
        <pc:spChg chg="mod">
          <ac:chgData name="" userId="6017c3b3362fb234" providerId="LiveId" clId="{94B32032-4124-439B-9C79-834634122299}" dt="2021-02-22T00:18:38.672" v="3694" actId="1076"/>
          <ac:spMkLst>
            <pc:docMk/>
            <pc:sldMk cId="3565780985" sldId="261"/>
            <ac:spMk id="34" creationId="{499F7D8A-6565-40FF-8F3C-6809CED363B2}"/>
          </ac:spMkLst>
        </pc:spChg>
        <pc:spChg chg="mod">
          <ac:chgData name="" userId="6017c3b3362fb234" providerId="LiveId" clId="{94B32032-4124-439B-9C79-834634122299}" dt="2021-02-22T00:18:38.672" v="3694" actId="1076"/>
          <ac:spMkLst>
            <pc:docMk/>
            <pc:sldMk cId="3565780985" sldId="261"/>
            <ac:spMk id="36" creationId="{62D79EC0-E07C-42C1-BBB9-447A4D760CB5}"/>
          </ac:spMkLst>
        </pc:spChg>
        <pc:spChg chg="mod">
          <ac:chgData name="" userId="6017c3b3362fb234" providerId="LiveId" clId="{94B32032-4124-439B-9C79-834634122299}" dt="2021-02-22T00:18:41.332" v="3695" actId="403"/>
          <ac:spMkLst>
            <pc:docMk/>
            <pc:sldMk cId="3565780985" sldId="261"/>
            <ac:spMk id="37" creationId="{A405EBD1-46BD-43EB-B559-5A2B89FE57EC}"/>
          </ac:spMkLst>
        </pc:spChg>
        <pc:spChg chg="add">
          <ac:chgData name="" userId="6017c3b3362fb234" providerId="LiveId" clId="{94B32032-4124-439B-9C79-834634122299}" dt="2021-02-21T23:56:06.922" v="3315"/>
          <ac:spMkLst>
            <pc:docMk/>
            <pc:sldMk cId="3565780985" sldId="261"/>
            <ac:spMk id="47" creationId="{79409F4D-BCEF-4502-AD06-0CCA7CE65EB1}"/>
          </ac:spMkLst>
        </pc:spChg>
        <pc:spChg chg="add">
          <ac:chgData name="" userId="6017c3b3362fb234" providerId="LiveId" clId="{94B32032-4124-439B-9C79-834634122299}" dt="2021-02-21T23:56:06.922" v="3315"/>
          <ac:spMkLst>
            <pc:docMk/>
            <pc:sldMk cId="3565780985" sldId="261"/>
            <ac:spMk id="48" creationId="{9A29865B-FB04-46EA-A93B-7D4B0D570641}"/>
          </ac:spMkLst>
        </pc:spChg>
        <pc:spChg chg="add">
          <ac:chgData name="" userId="6017c3b3362fb234" providerId="LiveId" clId="{94B32032-4124-439B-9C79-834634122299}" dt="2021-02-21T23:56:06.922" v="3315"/>
          <ac:spMkLst>
            <pc:docMk/>
            <pc:sldMk cId="3565780985" sldId="261"/>
            <ac:spMk id="49" creationId="{96B16A86-F139-4C12-B525-3B730C60D7CF}"/>
          </ac:spMkLst>
        </pc:spChg>
        <pc:spChg chg="add mod">
          <ac:chgData name="" userId="6017c3b3362fb234" providerId="LiveId" clId="{94B32032-4124-439B-9C79-834634122299}" dt="2021-02-22T00:07:25.223" v="3515" actId="1076"/>
          <ac:spMkLst>
            <pc:docMk/>
            <pc:sldMk cId="3565780985" sldId="261"/>
            <ac:spMk id="52" creationId="{83AAFDB2-9AF0-4511-AFFE-A98EB9E82D56}"/>
          </ac:spMkLst>
        </pc:spChg>
        <pc:spChg chg="add mod">
          <ac:chgData name="" userId="6017c3b3362fb234" providerId="LiveId" clId="{94B32032-4124-439B-9C79-834634122299}" dt="2021-02-22T00:08:26.287" v="3523" actId="1076"/>
          <ac:spMkLst>
            <pc:docMk/>
            <pc:sldMk cId="3565780985" sldId="261"/>
            <ac:spMk id="54" creationId="{C1EE87D9-269D-4BC9-8CAF-3C909BD05820}"/>
          </ac:spMkLst>
        </pc:spChg>
        <pc:spChg chg="add mod">
          <ac:chgData name="" userId="6017c3b3362fb234" providerId="LiveId" clId="{94B32032-4124-439B-9C79-834634122299}" dt="2021-02-22T00:07:25.223" v="3515" actId="1076"/>
          <ac:spMkLst>
            <pc:docMk/>
            <pc:sldMk cId="3565780985" sldId="261"/>
            <ac:spMk id="55" creationId="{993799F6-AB3A-41B9-AA67-9D6FF63A6B3F}"/>
          </ac:spMkLst>
        </pc:spChg>
        <pc:spChg chg="add mod">
          <ac:chgData name="" userId="6017c3b3362fb234" providerId="LiveId" clId="{94B32032-4124-439B-9C79-834634122299}" dt="2021-02-22T00:07:25.223" v="3515" actId="1076"/>
          <ac:spMkLst>
            <pc:docMk/>
            <pc:sldMk cId="3565780985" sldId="261"/>
            <ac:spMk id="56" creationId="{05E32B6E-BD6F-4C78-99E4-501A4B0C09AF}"/>
          </ac:spMkLst>
        </pc:spChg>
        <pc:spChg chg="add mod">
          <ac:chgData name="" userId="6017c3b3362fb234" providerId="LiveId" clId="{94B32032-4124-439B-9C79-834634122299}" dt="2021-02-22T00:07:47.067" v="3518" actId="14100"/>
          <ac:spMkLst>
            <pc:docMk/>
            <pc:sldMk cId="3565780985" sldId="261"/>
            <ac:spMk id="57" creationId="{54BB188D-8819-47BE-8418-0923BC1976DA}"/>
          </ac:spMkLst>
        </pc:spChg>
        <pc:spChg chg="add mod">
          <ac:chgData name="" userId="6017c3b3362fb234" providerId="LiveId" clId="{94B32032-4124-439B-9C79-834634122299}" dt="2021-02-22T00:08:16.892" v="3522" actId="20577"/>
          <ac:spMkLst>
            <pc:docMk/>
            <pc:sldMk cId="3565780985" sldId="261"/>
            <ac:spMk id="58" creationId="{4C25B5BE-2DE3-4FDA-9CB5-3AD87C89EF10}"/>
          </ac:spMkLst>
        </pc:spChg>
        <pc:spChg chg="add mod">
          <ac:chgData name="" userId="6017c3b3362fb234" providerId="LiveId" clId="{94B32032-4124-439B-9C79-834634122299}" dt="2021-02-22T00:28:27.773" v="3769" actId="115"/>
          <ac:spMkLst>
            <pc:docMk/>
            <pc:sldMk cId="3565780985" sldId="261"/>
            <ac:spMk id="59" creationId="{0EAC9229-27C7-4F46-8D44-FEEE3D14331E}"/>
          </ac:spMkLst>
        </pc:spChg>
        <pc:spChg chg="add mod">
          <ac:chgData name="" userId="6017c3b3362fb234" providerId="LiveId" clId="{94B32032-4124-439B-9C79-834634122299}" dt="2021-02-22T00:25:06.102" v="3758" actId="1076"/>
          <ac:spMkLst>
            <pc:docMk/>
            <pc:sldMk cId="3565780985" sldId="261"/>
            <ac:spMk id="60" creationId="{E4D65041-18E7-4B1C-84F2-A016657FA172}"/>
          </ac:spMkLst>
        </pc:spChg>
        <pc:spChg chg="add mod">
          <ac:chgData name="" userId="6017c3b3362fb234" providerId="LiveId" clId="{94B32032-4124-439B-9C79-834634122299}" dt="2021-02-22T00:25:06.102" v="3758" actId="1076"/>
          <ac:spMkLst>
            <pc:docMk/>
            <pc:sldMk cId="3565780985" sldId="261"/>
            <ac:spMk id="61" creationId="{780D824C-1F26-405C-A244-42C5A68EC656}"/>
          </ac:spMkLst>
        </pc:spChg>
        <pc:spChg chg="mod">
          <ac:chgData name="" userId="6017c3b3362fb234" providerId="LiveId" clId="{94B32032-4124-439B-9C79-834634122299}" dt="2021-02-22T00:18:17.967" v="3690" actId="1076"/>
          <ac:spMkLst>
            <pc:docMk/>
            <pc:sldMk cId="3565780985" sldId="261"/>
            <ac:spMk id="84" creationId="{FB6FFE02-2BCA-4491-868E-25B0A96D4516}"/>
          </ac:spMkLst>
        </pc:spChg>
        <pc:spChg chg="mod">
          <ac:chgData name="" userId="6017c3b3362fb234" providerId="LiveId" clId="{94B32032-4124-439B-9C79-834634122299}" dt="2021-02-22T00:18:17.967" v="3690" actId="1076"/>
          <ac:spMkLst>
            <pc:docMk/>
            <pc:sldMk cId="3565780985" sldId="261"/>
            <ac:spMk id="85" creationId="{E30FC82A-5334-4438-931F-0843B1BDE4C3}"/>
          </ac:spMkLst>
        </pc:spChg>
        <pc:spChg chg="mod">
          <ac:chgData name="" userId="6017c3b3362fb234" providerId="LiveId" clId="{94B32032-4124-439B-9C79-834634122299}" dt="2021-02-22T00:18:38.672" v="3694" actId="1076"/>
          <ac:spMkLst>
            <pc:docMk/>
            <pc:sldMk cId="3565780985" sldId="261"/>
            <ac:spMk id="86" creationId="{48C27D63-023E-4465-BA0F-D9ECDEA716BD}"/>
          </ac:spMkLst>
        </pc:spChg>
        <pc:spChg chg="mod">
          <ac:chgData name="" userId="6017c3b3362fb234" providerId="LiveId" clId="{94B32032-4124-439B-9C79-834634122299}" dt="2021-02-22T00:18:38.672" v="3694" actId="1076"/>
          <ac:spMkLst>
            <pc:docMk/>
            <pc:sldMk cId="3565780985" sldId="261"/>
            <ac:spMk id="87" creationId="{063A1F00-B819-4C7B-9291-401A12D5C314}"/>
          </ac:spMkLst>
        </pc:spChg>
        <pc:spChg chg="mod">
          <ac:chgData name="" userId="6017c3b3362fb234" providerId="LiveId" clId="{94B32032-4124-439B-9C79-834634122299}" dt="2021-02-22T00:06:08.929" v="3500" actId="1076"/>
          <ac:spMkLst>
            <pc:docMk/>
            <pc:sldMk cId="3565780985" sldId="261"/>
            <ac:spMk id="1035" creationId="{5697B1FF-C3CB-4F28-A72B-1C3F0CA97204}"/>
          </ac:spMkLst>
        </pc:spChg>
        <pc:spChg chg="mod">
          <ac:chgData name="" userId="6017c3b3362fb234" providerId="LiveId" clId="{94B32032-4124-439B-9C79-834634122299}" dt="2021-02-22T00:06:08.929" v="3500" actId="1076"/>
          <ac:spMkLst>
            <pc:docMk/>
            <pc:sldMk cId="3565780985" sldId="261"/>
            <ac:spMk id="1036" creationId="{FBC7084A-EE4C-499F-87F3-D09651BB3D5B}"/>
          </ac:spMkLst>
        </pc:spChg>
        <pc:spChg chg="mod">
          <ac:chgData name="" userId="6017c3b3362fb234" providerId="LiveId" clId="{94B32032-4124-439B-9C79-834634122299}" dt="2021-02-22T00:06:08.929" v="3500" actId="1076"/>
          <ac:spMkLst>
            <pc:docMk/>
            <pc:sldMk cId="3565780985" sldId="261"/>
            <ac:spMk id="1037" creationId="{44E2CE70-4BFE-4C20-890D-FCA0BF4F2039}"/>
          </ac:spMkLst>
        </pc:spChg>
        <pc:graphicFrameChg chg="add mod modGraphic">
          <ac:chgData name="" userId="6017c3b3362fb234" providerId="LiveId" clId="{94B32032-4124-439B-9C79-834634122299}" dt="2021-02-22T00:26:48.765" v="3767" actId="12385"/>
          <ac:graphicFrameMkLst>
            <pc:docMk/>
            <pc:sldMk cId="3565780985" sldId="261"/>
            <ac:graphicFrameMk id="6" creationId="{E9677673-E227-4543-834F-374F3B4DF766}"/>
          </ac:graphicFrameMkLst>
        </pc:graphicFrameChg>
        <pc:graphicFrameChg chg="mod">
          <ac:chgData name="" userId="6017c3b3362fb234" providerId="LiveId" clId="{94B32032-4124-439B-9C79-834634122299}" dt="2021-02-22T00:18:17.967" v="3690" actId="1076"/>
          <ac:graphicFrameMkLst>
            <pc:docMk/>
            <pc:sldMk cId="3565780985" sldId="261"/>
            <ac:graphicFrameMk id="25" creationId="{BC9C9715-120F-4776-8B89-11FA48E18824}"/>
          </ac:graphicFrameMkLst>
        </pc:graphicFrameChg>
        <pc:graphicFrameChg chg="mod">
          <ac:chgData name="" userId="6017c3b3362fb234" providerId="LiveId" clId="{94B32032-4124-439B-9C79-834634122299}" dt="2021-02-22T00:18:38.672" v="3694" actId="1076"/>
          <ac:graphicFrameMkLst>
            <pc:docMk/>
            <pc:sldMk cId="3565780985" sldId="261"/>
            <ac:graphicFrameMk id="32" creationId="{EE6210C8-07A2-45C0-8220-C90053B0F244}"/>
          </ac:graphicFrameMkLst>
        </pc:graphicFrameChg>
        <pc:picChg chg="del">
          <ac:chgData name="" userId="6017c3b3362fb234" providerId="LiveId" clId="{94B32032-4124-439B-9C79-834634122299}" dt="2021-02-21T23:56:21.093" v="3321" actId="478"/>
          <ac:picMkLst>
            <pc:docMk/>
            <pc:sldMk cId="3565780985" sldId="261"/>
            <ac:picMk id="2" creationId="{FD55903F-8028-4E9C-9401-2B8B76887748}"/>
          </ac:picMkLst>
        </pc:picChg>
        <pc:picChg chg="mod">
          <ac:chgData name="" userId="6017c3b3362fb234" providerId="LiveId" clId="{94B32032-4124-439B-9C79-834634122299}" dt="2021-02-22T00:18:17.967" v="3690" actId="1076"/>
          <ac:picMkLst>
            <pc:docMk/>
            <pc:sldMk cId="3565780985" sldId="261"/>
            <ac:picMk id="43" creationId="{0D5DC7E7-36C7-458D-B559-F84D3F91D1D0}"/>
          </ac:picMkLst>
        </pc:picChg>
        <pc:picChg chg="mod">
          <ac:chgData name="" userId="6017c3b3362fb234" providerId="LiveId" clId="{94B32032-4124-439B-9C79-834634122299}" dt="2021-02-22T00:18:17.967" v="3690" actId="1076"/>
          <ac:picMkLst>
            <pc:docMk/>
            <pc:sldMk cId="3565780985" sldId="261"/>
            <ac:picMk id="44" creationId="{D09BCEDF-A41F-4E2C-9C0B-C6A1506C73BA}"/>
          </ac:picMkLst>
        </pc:picChg>
        <pc:picChg chg="mod">
          <ac:chgData name="" userId="6017c3b3362fb234" providerId="LiveId" clId="{94B32032-4124-439B-9C79-834634122299}" dt="2021-02-22T00:18:38.672" v="3694" actId="1076"/>
          <ac:picMkLst>
            <pc:docMk/>
            <pc:sldMk cId="3565780985" sldId="261"/>
            <ac:picMk id="45" creationId="{BA81EC95-3148-4C62-B960-363E1DAD36B1}"/>
          </ac:picMkLst>
        </pc:picChg>
        <pc:picChg chg="mod">
          <ac:chgData name="" userId="6017c3b3362fb234" providerId="LiveId" clId="{94B32032-4124-439B-9C79-834634122299}" dt="2021-02-22T00:18:38.672" v="3694" actId="1076"/>
          <ac:picMkLst>
            <pc:docMk/>
            <pc:sldMk cId="3565780985" sldId="261"/>
            <ac:picMk id="46" creationId="{2DEC947B-CFC2-4FA0-BEA1-35AB6D206CEC}"/>
          </ac:picMkLst>
        </pc:picChg>
        <pc:picChg chg="add">
          <ac:chgData name="" userId="6017c3b3362fb234" providerId="LiveId" clId="{94B32032-4124-439B-9C79-834634122299}" dt="2021-02-21T23:56:30.939" v="3323"/>
          <ac:picMkLst>
            <pc:docMk/>
            <pc:sldMk cId="3565780985" sldId="261"/>
            <ac:picMk id="50" creationId="{68549B4B-4EA9-46CF-B9EE-42095273F566}"/>
          </ac:picMkLst>
        </pc:picChg>
        <pc:picChg chg="mod">
          <ac:chgData name="" userId="6017c3b3362fb234" providerId="LiveId" clId="{94B32032-4124-439B-9C79-834634122299}" dt="2021-02-22T00:18:17.967" v="3690" actId="1076"/>
          <ac:picMkLst>
            <pc:docMk/>
            <pc:sldMk cId="3565780985" sldId="261"/>
            <ac:picMk id="80" creationId="{AF74570C-4E17-4133-BBB3-F3BEBE513E08}"/>
          </ac:picMkLst>
        </pc:picChg>
        <pc:picChg chg="mod">
          <ac:chgData name="" userId="6017c3b3362fb234" providerId="LiveId" clId="{94B32032-4124-439B-9C79-834634122299}" dt="2021-02-22T00:18:17.967" v="3690" actId="1076"/>
          <ac:picMkLst>
            <pc:docMk/>
            <pc:sldMk cId="3565780985" sldId="261"/>
            <ac:picMk id="81" creationId="{84385917-B9B4-454A-9F41-EDF111AAA94B}"/>
          </ac:picMkLst>
        </pc:picChg>
        <pc:picChg chg="mod">
          <ac:chgData name="" userId="6017c3b3362fb234" providerId="LiveId" clId="{94B32032-4124-439B-9C79-834634122299}" dt="2021-02-22T00:18:38.672" v="3694" actId="1076"/>
          <ac:picMkLst>
            <pc:docMk/>
            <pc:sldMk cId="3565780985" sldId="261"/>
            <ac:picMk id="82" creationId="{A6D4E32E-FB0A-4A27-A8EB-48012AAAA131}"/>
          </ac:picMkLst>
        </pc:picChg>
        <pc:picChg chg="mod">
          <ac:chgData name="" userId="6017c3b3362fb234" providerId="LiveId" clId="{94B32032-4124-439B-9C79-834634122299}" dt="2021-02-22T00:18:38.672" v="3694" actId="1076"/>
          <ac:picMkLst>
            <pc:docMk/>
            <pc:sldMk cId="3565780985" sldId="261"/>
            <ac:picMk id="83" creationId="{16E43CC3-759D-4190-829F-D93CCDBBFC97}"/>
          </ac:picMkLst>
        </pc:picChg>
        <pc:picChg chg="mod">
          <ac:chgData name="" userId="6017c3b3362fb234" providerId="LiveId" clId="{94B32032-4124-439B-9C79-834634122299}" dt="2021-02-22T00:26:12.532" v="3765" actId="1076"/>
          <ac:picMkLst>
            <pc:docMk/>
            <pc:sldMk cId="3565780985" sldId="261"/>
            <ac:picMk id="1026" creationId="{D20E4572-E332-4429-9133-DB4588AA3C1E}"/>
          </ac:picMkLst>
        </pc:picChg>
        <pc:picChg chg="mod">
          <ac:chgData name="" userId="6017c3b3362fb234" providerId="LiveId" clId="{94B32032-4124-439B-9C79-834634122299}" dt="2021-02-22T00:19:37.810" v="3698" actId="14100"/>
          <ac:picMkLst>
            <pc:docMk/>
            <pc:sldMk cId="3565780985" sldId="261"/>
            <ac:picMk id="1044" creationId="{ADC9532B-57EC-4483-90C8-BF42D5158D95}"/>
          </ac:picMkLst>
        </pc:picChg>
        <pc:picChg chg="mod">
          <ac:chgData name="" userId="6017c3b3362fb234" providerId="LiveId" clId="{94B32032-4124-439B-9C79-834634122299}" dt="2021-02-22T00:19:45.722" v="3701" actId="14100"/>
          <ac:picMkLst>
            <pc:docMk/>
            <pc:sldMk cId="3565780985" sldId="261"/>
            <ac:picMk id="1045" creationId="{DF14DE6C-DD49-4FC4-9767-79C750104E8F}"/>
          </ac:picMkLst>
        </pc:picChg>
        <pc:cxnChg chg="mod">
          <ac:chgData name="" userId="6017c3b3362fb234" providerId="LiveId" clId="{94B32032-4124-439B-9C79-834634122299}" dt="2021-02-22T00:03:49.378" v="3480" actId="208"/>
          <ac:cxnSpMkLst>
            <pc:docMk/>
            <pc:sldMk cId="3565780985" sldId="261"/>
            <ac:cxnSpMk id="11" creationId="{CB5F93B7-52CE-462B-BEC3-BF1CA376C420}"/>
          </ac:cxnSpMkLst>
        </pc:cxnChg>
        <pc:cxnChg chg="add mod">
          <ac:chgData name="" userId="6017c3b3362fb234" providerId="LiveId" clId="{94B32032-4124-439B-9C79-834634122299}" dt="2021-02-22T00:25:45.398" v="3760" actId="208"/>
          <ac:cxnSpMkLst>
            <pc:docMk/>
            <pc:sldMk cId="3565780985" sldId="261"/>
            <ac:cxnSpMk id="15" creationId="{21D66078-99CD-471E-ACEC-5D21FB3934C9}"/>
          </ac:cxnSpMkLst>
        </pc:cxnChg>
        <pc:cxnChg chg="mod">
          <ac:chgData name="" userId="6017c3b3362fb234" providerId="LiveId" clId="{94B32032-4124-439B-9C79-834634122299}" dt="2021-02-22T00:16:01.853" v="3661" actId="1076"/>
          <ac:cxnSpMkLst>
            <pc:docMk/>
            <pc:sldMk cId="3565780985" sldId="261"/>
            <ac:cxnSpMk id="19" creationId="{50BA61AB-B56E-42C0-A56C-20485277388B}"/>
          </ac:cxnSpMkLst>
        </pc:cxnChg>
        <pc:cxnChg chg="mod">
          <ac:chgData name="" userId="6017c3b3362fb234" providerId="LiveId" clId="{94B32032-4124-439B-9C79-834634122299}" dt="2021-02-22T00:15:39.527" v="3658" actId="14100"/>
          <ac:cxnSpMkLst>
            <pc:docMk/>
            <pc:sldMk cId="3565780985" sldId="261"/>
            <ac:cxnSpMk id="21" creationId="{8EC22DF1-D0D6-46F6-98CE-4E5178B6CDA0}"/>
          </ac:cxnSpMkLst>
        </pc:cxnChg>
        <pc:cxnChg chg="del mod">
          <ac:chgData name="" userId="6017c3b3362fb234" providerId="LiveId" clId="{94B32032-4124-439B-9C79-834634122299}" dt="2021-02-21T23:58:03.515" v="3339" actId="478"/>
          <ac:cxnSpMkLst>
            <pc:docMk/>
            <pc:sldMk cId="3565780985" sldId="261"/>
            <ac:cxnSpMk id="38" creationId="{FC3ADD90-DCB2-4C53-9766-171EFE9229BD}"/>
          </ac:cxnSpMkLst>
        </pc:cxnChg>
        <pc:cxnChg chg="del mod">
          <ac:chgData name="" userId="6017c3b3362fb234" providerId="LiveId" clId="{94B32032-4124-439B-9C79-834634122299}" dt="2021-02-22T00:09:09.844" v="3525" actId="478"/>
          <ac:cxnSpMkLst>
            <pc:docMk/>
            <pc:sldMk cId="3565780985" sldId="261"/>
            <ac:cxnSpMk id="51" creationId="{7078E4FA-C114-4557-96B9-0368202483F5}"/>
          </ac:cxnSpMkLst>
        </pc:cxnChg>
        <pc:cxnChg chg="del mod">
          <ac:chgData name="" userId="6017c3b3362fb234" providerId="LiveId" clId="{94B32032-4124-439B-9C79-834634122299}" dt="2021-02-22T00:17:46.516" v="3687" actId="478"/>
          <ac:cxnSpMkLst>
            <pc:docMk/>
            <pc:sldMk cId="3565780985" sldId="261"/>
            <ac:cxnSpMk id="53" creationId="{770E0FFD-C43F-406E-8ECB-E4D11786EB4A}"/>
          </ac:cxnSpMkLst>
        </pc:cxnChg>
      </pc:sldChg>
      <pc:sldChg chg="addSp delSp modSp">
        <pc:chgData name="" userId="6017c3b3362fb234" providerId="LiveId" clId="{94B32032-4124-439B-9C79-834634122299}" dt="2021-02-21T23:33:00.551" v="2633"/>
        <pc:sldMkLst>
          <pc:docMk/>
          <pc:sldMk cId="3995768295" sldId="264"/>
        </pc:sldMkLst>
        <pc:spChg chg="del">
          <ac:chgData name="" userId="6017c3b3362fb234" providerId="LiveId" clId="{94B32032-4124-439B-9C79-834634122299}" dt="2021-02-21T21:51:05.884" v="1" actId="478"/>
          <ac:spMkLst>
            <pc:docMk/>
            <pc:sldMk cId="3995768295" sldId="264"/>
            <ac:spMk id="5" creationId="{A9F22278-9716-4770-B85B-6D8957B33ACB}"/>
          </ac:spMkLst>
        </pc:spChg>
        <pc:spChg chg="add mod">
          <ac:chgData name="" userId="6017c3b3362fb234" providerId="LiveId" clId="{94B32032-4124-439B-9C79-834634122299}" dt="2021-02-21T23:33:00.551" v="2633"/>
          <ac:spMkLst>
            <pc:docMk/>
            <pc:sldMk cId="3995768295" sldId="264"/>
            <ac:spMk id="7" creationId="{3BE4017D-5197-4F67-BB74-7652EC696CB1}"/>
          </ac:spMkLst>
        </pc:spChg>
        <pc:spChg chg="mod">
          <ac:chgData name="" userId="6017c3b3362fb234" providerId="LiveId" clId="{94B32032-4124-439B-9C79-834634122299}" dt="2021-02-21T23:03:23.314" v="1572" actId="6549"/>
          <ac:spMkLst>
            <pc:docMk/>
            <pc:sldMk cId="3995768295" sldId="264"/>
            <ac:spMk id="13" creationId="{DD4AF125-4803-463D-8BBC-2B8DA2C29816}"/>
          </ac:spMkLst>
        </pc:spChg>
        <pc:spChg chg="del">
          <ac:chgData name="" userId="6017c3b3362fb234" providerId="LiveId" clId="{94B32032-4124-439B-9C79-834634122299}" dt="2021-02-21T21:51:05.013" v="0" actId="478"/>
          <ac:spMkLst>
            <pc:docMk/>
            <pc:sldMk cId="3995768295" sldId="264"/>
            <ac:spMk id="14" creationId="{92F109E9-A1A9-4B87-8286-59909996F82E}"/>
          </ac:spMkLst>
        </pc:spChg>
        <pc:spChg chg="del">
          <ac:chgData name="" userId="6017c3b3362fb234" providerId="LiveId" clId="{94B32032-4124-439B-9C79-834634122299}" dt="2021-02-21T21:51:08.049" v="3" actId="478"/>
          <ac:spMkLst>
            <pc:docMk/>
            <pc:sldMk cId="3995768295" sldId="264"/>
            <ac:spMk id="22" creationId="{8D72F523-2E1E-7749-974B-0CB99B3E381F}"/>
          </ac:spMkLst>
        </pc:spChg>
        <pc:spChg chg="del">
          <ac:chgData name="" userId="6017c3b3362fb234" providerId="LiveId" clId="{94B32032-4124-439B-9C79-834634122299}" dt="2021-02-21T21:51:11.849" v="4" actId="478"/>
          <ac:spMkLst>
            <pc:docMk/>
            <pc:sldMk cId="3995768295" sldId="264"/>
            <ac:spMk id="43" creationId="{6833AFA7-2822-4B6C-AFF4-9B1EA033A29A}"/>
          </ac:spMkLst>
        </pc:spChg>
        <pc:spChg chg="add">
          <ac:chgData name="" userId="6017c3b3362fb234" providerId="LiveId" clId="{94B32032-4124-439B-9C79-834634122299}" dt="2021-02-21T21:51:43.578" v="7"/>
          <ac:spMkLst>
            <pc:docMk/>
            <pc:sldMk cId="3995768295" sldId="264"/>
            <ac:spMk id="44" creationId="{2E2DA54C-8172-4129-B73D-EE12CA53A896}"/>
          </ac:spMkLst>
        </pc:spChg>
        <pc:spChg chg="del">
          <ac:chgData name="" userId="6017c3b3362fb234" providerId="LiveId" clId="{94B32032-4124-439B-9C79-834634122299}" dt="2021-02-21T21:51:11.849" v="4" actId="478"/>
          <ac:spMkLst>
            <pc:docMk/>
            <pc:sldMk cId="3995768295" sldId="264"/>
            <ac:spMk id="45" creationId="{E9A51586-FBED-4AFE-8756-028D96D46569}"/>
          </ac:spMkLst>
        </pc:spChg>
        <pc:spChg chg="del">
          <ac:chgData name="" userId="6017c3b3362fb234" providerId="LiveId" clId="{94B32032-4124-439B-9C79-834634122299}" dt="2021-02-21T21:51:11.849" v="4" actId="478"/>
          <ac:spMkLst>
            <pc:docMk/>
            <pc:sldMk cId="3995768295" sldId="264"/>
            <ac:spMk id="46" creationId="{41DA21FE-5653-4CC1-A2EB-58B9619B974C}"/>
          </ac:spMkLst>
        </pc:spChg>
        <pc:spChg chg="add">
          <ac:chgData name="" userId="6017c3b3362fb234" providerId="LiveId" clId="{94B32032-4124-439B-9C79-834634122299}" dt="2021-02-21T21:51:43.578" v="7"/>
          <ac:spMkLst>
            <pc:docMk/>
            <pc:sldMk cId="3995768295" sldId="264"/>
            <ac:spMk id="51" creationId="{073ABC47-8BE5-40F2-B60A-1B714BA72350}"/>
          </ac:spMkLst>
        </pc:spChg>
        <pc:spChg chg="del">
          <ac:chgData name="" userId="6017c3b3362fb234" providerId="LiveId" clId="{94B32032-4124-439B-9C79-834634122299}" dt="2021-02-21T21:51:11.849" v="4" actId="478"/>
          <ac:spMkLst>
            <pc:docMk/>
            <pc:sldMk cId="3995768295" sldId="264"/>
            <ac:spMk id="52" creationId="{DF2B27B6-94D9-44AB-8580-C1783F4B16DB}"/>
          </ac:spMkLst>
        </pc:spChg>
        <pc:spChg chg="add mod">
          <ac:chgData name="" userId="6017c3b3362fb234" providerId="LiveId" clId="{94B32032-4124-439B-9C79-834634122299}" dt="2021-02-21T21:51:53.908" v="31" actId="20577"/>
          <ac:spMkLst>
            <pc:docMk/>
            <pc:sldMk cId="3995768295" sldId="264"/>
            <ac:spMk id="53" creationId="{FAC93B20-65EA-4ECC-9390-A21A75946FEE}"/>
          </ac:spMkLst>
        </pc:spChg>
        <pc:spChg chg="del">
          <ac:chgData name="" userId="6017c3b3362fb234" providerId="LiveId" clId="{94B32032-4124-439B-9C79-834634122299}" dt="2021-02-21T21:51:11.849" v="4" actId="478"/>
          <ac:spMkLst>
            <pc:docMk/>
            <pc:sldMk cId="3995768295" sldId="264"/>
            <ac:spMk id="54" creationId="{D23C0905-5029-479E-A399-24446F0F9007}"/>
          </ac:spMkLst>
        </pc:spChg>
        <pc:spChg chg="add mod">
          <ac:chgData name="" userId="6017c3b3362fb234" providerId="LiveId" clId="{94B32032-4124-439B-9C79-834634122299}" dt="2021-02-21T23:10:15.946" v="1700" actId="1076"/>
          <ac:spMkLst>
            <pc:docMk/>
            <pc:sldMk cId="3995768295" sldId="264"/>
            <ac:spMk id="55" creationId="{CAC0BF6E-EF24-4B7E-8D86-77445B84E18C}"/>
          </ac:spMkLst>
        </pc:spChg>
        <pc:spChg chg="add del mod">
          <ac:chgData name="" userId="6017c3b3362fb234" providerId="LiveId" clId="{94B32032-4124-439B-9C79-834634122299}" dt="2021-02-21T22:57:28.138" v="1514"/>
          <ac:spMkLst>
            <pc:docMk/>
            <pc:sldMk cId="3995768295" sldId="264"/>
            <ac:spMk id="57" creationId="{79A5F381-2641-4F20-AD5D-3E6D6A29257D}"/>
          </ac:spMkLst>
        </pc:spChg>
        <pc:spChg chg="del">
          <ac:chgData name="" userId="6017c3b3362fb234" providerId="LiveId" clId="{94B32032-4124-439B-9C79-834634122299}" dt="2021-02-21T21:51:11.849" v="4" actId="478"/>
          <ac:spMkLst>
            <pc:docMk/>
            <pc:sldMk cId="3995768295" sldId="264"/>
            <ac:spMk id="60" creationId="{826773DD-7E1E-4AB7-88FB-2DA8E70804F1}"/>
          </ac:spMkLst>
        </pc:spChg>
        <pc:spChg chg="del">
          <ac:chgData name="" userId="6017c3b3362fb234" providerId="LiveId" clId="{94B32032-4124-439B-9C79-834634122299}" dt="2021-02-21T21:51:15.040" v="5" actId="478"/>
          <ac:spMkLst>
            <pc:docMk/>
            <pc:sldMk cId="3995768295" sldId="264"/>
            <ac:spMk id="77" creationId="{080AD2EB-1E51-4E12-B6A1-DE6D91E1D328}"/>
          </ac:spMkLst>
        </pc:spChg>
        <pc:spChg chg="del">
          <ac:chgData name="" userId="6017c3b3362fb234" providerId="LiveId" clId="{94B32032-4124-439B-9C79-834634122299}" dt="2021-02-21T21:51:11.849" v="4" actId="478"/>
          <ac:spMkLst>
            <pc:docMk/>
            <pc:sldMk cId="3995768295" sldId="264"/>
            <ac:spMk id="78" creationId="{74509042-9A24-45A0-A007-1FC914248223}"/>
          </ac:spMkLst>
        </pc:spChg>
        <pc:spChg chg="del">
          <ac:chgData name="" userId="6017c3b3362fb234" providerId="LiveId" clId="{94B32032-4124-439B-9C79-834634122299}" dt="2021-02-21T21:51:11.849" v="4" actId="478"/>
          <ac:spMkLst>
            <pc:docMk/>
            <pc:sldMk cId="3995768295" sldId="264"/>
            <ac:spMk id="80" creationId="{E3A5306F-81D0-499D-B923-68E8CB50C975}"/>
          </ac:spMkLst>
        </pc:spChg>
        <pc:spChg chg="del">
          <ac:chgData name="" userId="6017c3b3362fb234" providerId="LiveId" clId="{94B32032-4124-439B-9C79-834634122299}" dt="2021-02-21T21:51:11.849" v="4" actId="478"/>
          <ac:spMkLst>
            <pc:docMk/>
            <pc:sldMk cId="3995768295" sldId="264"/>
            <ac:spMk id="82" creationId="{8E9C085E-D2B6-44E2-A490-D405D97799D4}"/>
          </ac:spMkLst>
        </pc:spChg>
        <pc:spChg chg="mod">
          <ac:chgData name="" userId="6017c3b3362fb234" providerId="LiveId" clId="{94B32032-4124-439B-9C79-834634122299}" dt="2021-02-21T23:03:55.831" v="1574" actId="1076"/>
          <ac:spMkLst>
            <pc:docMk/>
            <pc:sldMk cId="3995768295" sldId="264"/>
            <ac:spMk id="89" creationId="{C659B347-717A-4775-86F7-E80D7AA39B7E}"/>
          </ac:spMkLst>
        </pc:spChg>
        <pc:spChg chg="mod">
          <ac:chgData name="" userId="6017c3b3362fb234" providerId="LiveId" clId="{94B32032-4124-439B-9C79-834634122299}" dt="2021-02-21T23:04:53.746" v="1583" actId="1076"/>
          <ac:spMkLst>
            <pc:docMk/>
            <pc:sldMk cId="3995768295" sldId="264"/>
            <ac:spMk id="90" creationId="{4664A8EB-4D6E-4B9D-AF1B-98A3933C4F67}"/>
          </ac:spMkLst>
        </pc:spChg>
        <pc:spChg chg="mod">
          <ac:chgData name="" userId="6017c3b3362fb234" providerId="LiveId" clId="{94B32032-4124-439B-9C79-834634122299}" dt="2021-02-21T23:04:39.726" v="1579" actId="1076"/>
          <ac:spMkLst>
            <pc:docMk/>
            <pc:sldMk cId="3995768295" sldId="264"/>
            <ac:spMk id="91" creationId="{847597B6-F8FB-4CD6-885C-2B386CBE3CD1}"/>
          </ac:spMkLst>
        </pc:spChg>
        <pc:spChg chg="del">
          <ac:chgData name="" userId="6017c3b3362fb234" providerId="LiveId" clId="{94B32032-4124-439B-9C79-834634122299}" dt="2021-02-21T21:51:15.040" v="5" actId="478"/>
          <ac:spMkLst>
            <pc:docMk/>
            <pc:sldMk cId="3995768295" sldId="264"/>
            <ac:spMk id="96" creationId="{6D8AFDBD-3FE0-450A-B013-15B516ED3CDB}"/>
          </ac:spMkLst>
        </pc:spChg>
        <pc:spChg chg="del">
          <ac:chgData name="" userId="6017c3b3362fb234" providerId="LiveId" clId="{94B32032-4124-439B-9C79-834634122299}" dt="2021-02-21T21:51:15.040" v="5" actId="478"/>
          <ac:spMkLst>
            <pc:docMk/>
            <pc:sldMk cId="3995768295" sldId="264"/>
            <ac:spMk id="103" creationId="{BE57A7AB-7425-45B6-BBD8-D1DBBFCCF0D7}"/>
          </ac:spMkLst>
        </pc:spChg>
        <pc:spChg chg="del">
          <ac:chgData name="" userId="6017c3b3362fb234" providerId="LiveId" clId="{94B32032-4124-439B-9C79-834634122299}" dt="2021-02-21T21:51:15.040" v="5" actId="478"/>
          <ac:spMkLst>
            <pc:docMk/>
            <pc:sldMk cId="3995768295" sldId="264"/>
            <ac:spMk id="105" creationId="{D0616A12-BA23-40F8-9C8E-FEEDE5F66B13}"/>
          </ac:spMkLst>
        </pc:spChg>
        <pc:graphicFrameChg chg="add del mod modGraphic">
          <ac:chgData name="" userId="6017c3b3362fb234" providerId="LiveId" clId="{94B32032-4124-439B-9C79-834634122299}" dt="2021-02-21T23:23:50.493" v="2145" actId="478"/>
          <ac:graphicFrameMkLst>
            <pc:docMk/>
            <pc:sldMk cId="3995768295" sldId="264"/>
            <ac:graphicFrameMk id="30" creationId="{596B80C7-4C1C-4BC7-80B3-3D7D3912665A}"/>
          </ac:graphicFrameMkLst>
        </pc:graphicFrameChg>
        <pc:picChg chg="del">
          <ac:chgData name="" userId="6017c3b3362fb234" providerId="LiveId" clId="{94B32032-4124-439B-9C79-834634122299}" dt="2021-02-21T21:51:07.352" v="2" actId="478"/>
          <ac:picMkLst>
            <pc:docMk/>
            <pc:sldMk cId="3995768295" sldId="264"/>
            <ac:picMk id="2" creationId="{FD55903F-8028-4E9C-9401-2B8B76887748}"/>
          </ac:picMkLst>
        </pc:picChg>
        <pc:picChg chg="mod">
          <ac:chgData name="" userId="6017c3b3362fb234" providerId="LiveId" clId="{94B32032-4124-439B-9C79-834634122299}" dt="2021-02-21T23:03:41.035" v="1573" actId="1076"/>
          <ac:picMkLst>
            <pc:docMk/>
            <pc:sldMk cId="3995768295" sldId="264"/>
            <ac:picMk id="3" creationId="{41A92F9F-A00A-40FD-ABEC-509D9E25B44E}"/>
          </ac:picMkLst>
        </pc:picChg>
        <pc:picChg chg="del">
          <ac:chgData name="" userId="6017c3b3362fb234" providerId="LiveId" clId="{94B32032-4124-439B-9C79-834634122299}" dt="2021-02-21T21:51:15.040" v="5" actId="478"/>
          <ac:picMkLst>
            <pc:docMk/>
            <pc:sldMk cId="3995768295" sldId="264"/>
            <ac:picMk id="102" creationId="{08813B93-A709-4E7C-B5CC-036259A26AAD}"/>
          </ac:picMkLst>
        </pc:picChg>
        <pc:cxnChg chg="add mod">
          <ac:chgData name="" userId="6017c3b3362fb234" providerId="LiveId" clId="{94B32032-4124-439B-9C79-834634122299}" dt="2021-02-21T23:07:33.516" v="1630" actId="1076"/>
          <ac:cxnSpMkLst>
            <pc:docMk/>
            <pc:sldMk cId="3995768295" sldId="264"/>
            <ac:cxnSpMk id="10" creationId="{8FDD1F17-ABE0-48AD-8238-0859AB3E4A79}"/>
          </ac:cxnSpMkLst>
        </pc:cxnChg>
        <pc:cxnChg chg="del">
          <ac:chgData name="" userId="6017c3b3362fb234" providerId="LiveId" clId="{94B32032-4124-439B-9C79-834634122299}" dt="2021-02-21T21:51:15.040" v="5" actId="478"/>
          <ac:cxnSpMkLst>
            <pc:docMk/>
            <pc:sldMk cId="3995768295" sldId="264"/>
            <ac:cxnSpMk id="11" creationId="{CB5F93B7-52CE-462B-BEC3-BF1CA376C420}"/>
          </ac:cxnSpMkLst>
        </pc:cxnChg>
        <pc:cxnChg chg="add del mod">
          <ac:chgData name="" userId="6017c3b3362fb234" providerId="LiveId" clId="{94B32032-4124-439B-9C79-834634122299}" dt="2021-02-21T23:10:46.834" v="1707" actId="478"/>
          <ac:cxnSpMkLst>
            <pc:docMk/>
            <pc:sldMk cId="3995768295" sldId="264"/>
            <ac:cxnSpMk id="18" creationId="{EC7BA238-9A44-4F50-82C9-EAAF956A394C}"/>
          </ac:cxnSpMkLst>
        </pc:cxnChg>
        <pc:cxnChg chg="mod">
          <ac:chgData name="" userId="6017c3b3362fb234" providerId="LiveId" clId="{94B32032-4124-439B-9C79-834634122299}" dt="2021-02-21T23:03:55.831" v="1574" actId="1076"/>
          <ac:cxnSpMkLst>
            <pc:docMk/>
            <pc:sldMk cId="3995768295" sldId="264"/>
            <ac:cxnSpMk id="19" creationId="{50BA61AB-B56E-42C0-A56C-20485277388B}"/>
          </ac:cxnSpMkLst>
        </pc:cxnChg>
        <pc:cxnChg chg="del">
          <ac:chgData name="" userId="6017c3b3362fb234" providerId="LiveId" clId="{94B32032-4124-439B-9C79-834634122299}" dt="2021-02-21T21:51:11.849" v="4" actId="478"/>
          <ac:cxnSpMkLst>
            <pc:docMk/>
            <pc:sldMk cId="3995768295" sldId="264"/>
            <ac:cxnSpMk id="21" creationId="{8EC22DF1-D0D6-46F6-98CE-4E5178B6CDA0}"/>
          </ac:cxnSpMkLst>
        </pc:cxnChg>
        <pc:cxnChg chg="add mod">
          <ac:chgData name="" userId="6017c3b3362fb234" providerId="LiveId" clId="{94B32032-4124-439B-9C79-834634122299}" dt="2021-02-21T23:10:37.870" v="1705" actId="14100"/>
          <ac:cxnSpMkLst>
            <pc:docMk/>
            <pc:sldMk cId="3995768295" sldId="264"/>
            <ac:cxnSpMk id="24" creationId="{5B64BF34-707C-4CFA-A5F5-76293C2DD32F}"/>
          </ac:cxnSpMkLst>
        </pc:cxnChg>
        <pc:cxnChg chg="del">
          <ac:chgData name="" userId="6017c3b3362fb234" providerId="LiveId" clId="{94B32032-4124-439B-9C79-834634122299}" dt="2021-02-21T21:51:11.849" v="4" actId="478"/>
          <ac:cxnSpMkLst>
            <pc:docMk/>
            <pc:sldMk cId="3995768295" sldId="264"/>
            <ac:cxnSpMk id="26" creationId="{B74782C2-1C62-4317-A945-284297BF7235}"/>
          </ac:cxnSpMkLst>
        </pc:cxnChg>
        <pc:cxnChg chg="add mod">
          <ac:chgData name="" userId="6017c3b3362fb234" providerId="LiveId" clId="{94B32032-4124-439B-9C79-834634122299}" dt="2021-02-21T23:10:34.769" v="1704" actId="208"/>
          <ac:cxnSpMkLst>
            <pc:docMk/>
            <pc:sldMk cId="3995768295" sldId="264"/>
            <ac:cxnSpMk id="27" creationId="{56107077-019B-49CF-B8C7-0D9EC6941F21}"/>
          </ac:cxnSpMkLst>
        </pc:cxnChg>
        <pc:cxnChg chg="del">
          <ac:chgData name="" userId="6017c3b3362fb234" providerId="LiveId" clId="{94B32032-4124-439B-9C79-834634122299}" dt="2021-02-21T21:51:11.849" v="4" actId="478"/>
          <ac:cxnSpMkLst>
            <pc:docMk/>
            <pc:sldMk cId="3995768295" sldId="264"/>
            <ac:cxnSpMk id="48" creationId="{EA6A8D21-72B5-4736-B741-42BBDB2DF9C5}"/>
          </ac:cxnSpMkLst>
        </pc:cxnChg>
        <pc:cxnChg chg="del">
          <ac:chgData name="" userId="6017c3b3362fb234" providerId="LiveId" clId="{94B32032-4124-439B-9C79-834634122299}" dt="2021-02-21T21:51:11.849" v="4" actId="478"/>
          <ac:cxnSpMkLst>
            <pc:docMk/>
            <pc:sldMk cId="3995768295" sldId="264"/>
            <ac:cxnSpMk id="49" creationId="{443CB155-B9E2-4E4E-9382-54F1769C3980}"/>
          </ac:cxnSpMkLst>
        </pc:cxnChg>
        <pc:cxnChg chg="del">
          <ac:chgData name="" userId="6017c3b3362fb234" providerId="LiveId" clId="{94B32032-4124-439B-9C79-834634122299}" dt="2021-02-21T21:51:11.849" v="4" actId="478"/>
          <ac:cxnSpMkLst>
            <pc:docMk/>
            <pc:sldMk cId="3995768295" sldId="264"/>
            <ac:cxnSpMk id="50" creationId="{F66B0A5D-ABB0-4244-B8E9-43B3D09C2A70}"/>
          </ac:cxnSpMkLst>
        </pc:cxnChg>
        <pc:cxnChg chg="del">
          <ac:chgData name="" userId="6017c3b3362fb234" providerId="LiveId" clId="{94B32032-4124-439B-9C79-834634122299}" dt="2021-02-21T21:51:11.849" v="4" actId="478"/>
          <ac:cxnSpMkLst>
            <pc:docMk/>
            <pc:sldMk cId="3995768295" sldId="264"/>
            <ac:cxnSpMk id="56" creationId="{6889C400-50EC-4B70-B81D-8BAF2803B026}"/>
          </ac:cxnSpMkLst>
        </pc:cxnChg>
        <pc:cxnChg chg="add mod">
          <ac:chgData name="" userId="6017c3b3362fb234" providerId="LiveId" clId="{94B32032-4124-439B-9C79-834634122299}" dt="2021-02-21T23:11:00.818" v="1709" actId="1076"/>
          <ac:cxnSpMkLst>
            <pc:docMk/>
            <pc:sldMk cId="3995768295" sldId="264"/>
            <ac:cxnSpMk id="65" creationId="{E7FA8D0C-A386-44A0-8D4C-CB9EC58DAC8E}"/>
          </ac:cxnSpMkLst>
        </pc:cxnChg>
        <pc:cxnChg chg="del">
          <ac:chgData name="" userId="6017c3b3362fb234" providerId="LiveId" clId="{94B32032-4124-439B-9C79-834634122299}" dt="2021-02-21T21:51:11.849" v="4" actId="478"/>
          <ac:cxnSpMkLst>
            <pc:docMk/>
            <pc:sldMk cId="3995768295" sldId="264"/>
            <ac:cxnSpMk id="73" creationId="{C0E68F52-148E-4226-A8F5-A507937C5C7B}"/>
          </ac:cxnSpMkLst>
        </pc:cxnChg>
        <pc:cxnChg chg="del">
          <ac:chgData name="" userId="6017c3b3362fb234" providerId="LiveId" clId="{94B32032-4124-439B-9C79-834634122299}" dt="2021-02-21T21:51:11.849" v="4" actId="478"/>
          <ac:cxnSpMkLst>
            <pc:docMk/>
            <pc:sldMk cId="3995768295" sldId="264"/>
            <ac:cxnSpMk id="74" creationId="{A991EB71-FBDD-4241-8C67-73BEBDA34082}"/>
          </ac:cxnSpMkLst>
        </pc:cxnChg>
        <pc:cxnChg chg="del">
          <ac:chgData name="" userId="6017c3b3362fb234" providerId="LiveId" clId="{94B32032-4124-439B-9C79-834634122299}" dt="2021-02-21T21:51:11.849" v="4" actId="478"/>
          <ac:cxnSpMkLst>
            <pc:docMk/>
            <pc:sldMk cId="3995768295" sldId="264"/>
            <ac:cxnSpMk id="76" creationId="{FC81B3B0-EA99-4463-BB1E-741C52B29C56}"/>
          </ac:cxnSpMkLst>
        </pc:cxnChg>
        <pc:cxnChg chg="del mod">
          <ac:chgData name="" userId="6017c3b3362fb234" providerId="LiveId" clId="{94B32032-4124-439B-9C79-834634122299}" dt="2021-02-21T21:51:15.040" v="5" actId="478"/>
          <ac:cxnSpMkLst>
            <pc:docMk/>
            <pc:sldMk cId="3995768295" sldId="264"/>
            <ac:cxnSpMk id="79" creationId="{90A44817-47DA-4BC2-967E-9689B2E27B8D}"/>
          </ac:cxnSpMkLst>
        </pc:cxnChg>
        <pc:cxnChg chg="del">
          <ac:chgData name="" userId="6017c3b3362fb234" providerId="LiveId" clId="{94B32032-4124-439B-9C79-834634122299}" dt="2021-02-21T21:51:11.849" v="4" actId="478"/>
          <ac:cxnSpMkLst>
            <pc:docMk/>
            <pc:sldMk cId="3995768295" sldId="264"/>
            <ac:cxnSpMk id="81" creationId="{96E1D4E4-082A-4572-AA14-3CDC04084D8C}"/>
          </ac:cxnSpMkLst>
        </pc:cxnChg>
        <pc:cxnChg chg="mod">
          <ac:chgData name="" userId="6017c3b3362fb234" providerId="LiveId" clId="{94B32032-4124-439B-9C79-834634122299}" dt="2021-02-21T23:04:53.746" v="1583" actId="1076"/>
          <ac:cxnSpMkLst>
            <pc:docMk/>
            <pc:sldMk cId="3995768295" sldId="264"/>
            <ac:cxnSpMk id="92" creationId="{1B14197E-7F8A-458A-AA0C-B8EABE284B9B}"/>
          </ac:cxnSpMkLst>
        </pc:cxnChg>
        <pc:cxnChg chg="mod">
          <ac:chgData name="" userId="6017c3b3362fb234" providerId="LiveId" clId="{94B32032-4124-439B-9C79-834634122299}" dt="2021-02-21T23:04:43.652" v="1580" actId="14100"/>
          <ac:cxnSpMkLst>
            <pc:docMk/>
            <pc:sldMk cId="3995768295" sldId="264"/>
            <ac:cxnSpMk id="93" creationId="{B2C1B5FF-C4BC-458F-9324-7E7C56DCDF28}"/>
          </ac:cxnSpMkLst>
        </pc:cxnChg>
        <pc:cxnChg chg="del mod">
          <ac:chgData name="" userId="6017c3b3362fb234" providerId="LiveId" clId="{94B32032-4124-439B-9C79-834634122299}" dt="2021-02-21T21:51:15.040" v="5" actId="478"/>
          <ac:cxnSpMkLst>
            <pc:docMk/>
            <pc:sldMk cId="3995768295" sldId="264"/>
            <ac:cxnSpMk id="106" creationId="{A430431F-22FF-4332-992B-4A32D095BC65}"/>
          </ac:cxnSpMkLst>
        </pc:cxnChg>
      </pc:sldChg>
      <pc:sldChg chg="addSp delSp modSp add del">
        <pc:chgData name="" userId="6017c3b3362fb234" providerId="LiveId" clId="{94B32032-4124-439B-9C79-834634122299}" dt="2021-02-22T00:27:59.103" v="3768" actId="2696"/>
        <pc:sldMkLst>
          <pc:docMk/>
          <pc:sldMk cId="2698288055" sldId="265"/>
        </pc:sldMkLst>
        <pc:spChg chg="del">
          <ac:chgData name="" userId="6017c3b3362fb234" providerId="LiveId" clId="{94B32032-4124-439B-9C79-834634122299}" dt="2021-02-21T22:00:45.081" v="104"/>
          <ac:spMkLst>
            <pc:docMk/>
            <pc:sldMk cId="2698288055" sldId="265"/>
            <ac:spMk id="2" creationId="{15D0FDC9-ED1D-4AFF-8A98-61989653B987}"/>
          </ac:spMkLst>
        </pc:spChg>
        <pc:spChg chg="del">
          <ac:chgData name="" userId="6017c3b3362fb234" providerId="LiveId" clId="{94B32032-4124-439B-9C79-834634122299}" dt="2021-02-21T22:00:45.081" v="104"/>
          <ac:spMkLst>
            <pc:docMk/>
            <pc:sldMk cId="2698288055" sldId="265"/>
            <ac:spMk id="3" creationId="{2582F875-7FCF-4A5F-ADB5-A8C6DEF80E1E}"/>
          </ac:spMkLst>
        </pc:spChg>
        <pc:spChg chg="add del mod">
          <ac:chgData name="" userId="6017c3b3362fb234" providerId="LiveId" clId="{94B32032-4124-439B-9C79-834634122299}" dt="2021-02-22T00:23:43.379" v="3740"/>
          <ac:spMkLst>
            <pc:docMk/>
            <pc:sldMk cId="2698288055" sldId="265"/>
            <ac:spMk id="4" creationId="{0B64CF7A-704D-4CBB-9FFC-6CA4B9B1ABC6}"/>
          </ac:spMkLst>
        </pc:spChg>
        <pc:spChg chg="add del mod">
          <ac:chgData name="" userId="6017c3b3362fb234" providerId="LiveId" clId="{94B32032-4124-439B-9C79-834634122299}" dt="2021-02-22T00:22:06.142" v="3722"/>
          <ac:spMkLst>
            <pc:docMk/>
            <pc:sldMk cId="2698288055" sldId="265"/>
            <ac:spMk id="5" creationId="{555B0D83-9A0D-4BC4-B7BB-A0556C99410D}"/>
          </ac:spMkLst>
        </pc:spChg>
        <pc:spChg chg="add mod">
          <ac:chgData name="" userId="6017c3b3362fb234" providerId="LiveId" clId="{94B32032-4124-439B-9C79-834634122299}" dt="2021-02-22T00:23:12.157" v="3735" actId="207"/>
          <ac:spMkLst>
            <pc:docMk/>
            <pc:sldMk cId="2698288055" sldId="265"/>
            <ac:spMk id="7" creationId="{8B937C8C-4F3E-4158-8D0B-21E7E4502BA4}"/>
          </ac:spMkLst>
        </pc:spChg>
        <pc:spChg chg="add mod">
          <ac:chgData name="" userId="6017c3b3362fb234" providerId="LiveId" clId="{94B32032-4124-439B-9C79-834634122299}" dt="2021-02-22T00:23:12.157" v="3735" actId="207"/>
          <ac:spMkLst>
            <pc:docMk/>
            <pc:sldMk cId="2698288055" sldId="265"/>
            <ac:spMk id="8" creationId="{5D9E0422-8EBC-4635-84D5-59608B86376F}"/>
          </ac:spMkLst>
        </pc:spChg>
        <pc:spChg chg="add mod">
          <ac:chgData name="" userId="6017c3b3362fb234" providerId="LiveId" clId="{94B32032-4124-439B-9C79-834634122299}" dt="2021-02-22T00:23:12.157" v="3735" actId="207"/>
          <ac:spMkLst>
            <pc:docMk/>
            <pc:sldMk cId="2698288055" sldId="265"/>
            <ac:spMk id="9" creationId="{8A0B6FBA-33C8-4D0A-AA16-BC1EE7B3F952}"/>
          </ac:spMkLst>
        </pc:spChg>
        <pc:spChg chg="add mod">
          <ac:chgData name="" userId="6017c3b3362fb234" providerId="LiveId" clId="{94B32032-4124-439B-9C79-834634122299}" dt="2021-02-22T00:23:12.157" v="3735" actId="207"/>
          <ac:spMkLst>
            <pc:docMk/>
            <pc:sldMk cId="2698288055" sldId="265"/>
            <ac:spMk id="10" creationId="{D9C3A024-8825-4DC1-8D92-AF7101507511}"/>
          </ac:spMkLst>
        </pc:spChg>
        <pc:spChg chg="add mod">
          <ac:chgData name="" userId="6017c3b3362fb234" providerId="LiveId" clId="{94B32032-4124-439B-9C79-834634122299}" dt="2021-02-22T00:23:12.157" v="3735" actId="207"/>
          <ac:spMkLst>
            <pc:docMk/>
            <pc:sldMk cId="2698288055" sldId="265"/>
            <ac:spMk id="11" creationId="{13913F0B-8D66-447F-84AB-32C55D54A26D}"/>
          </ac:spMkLst>
        </pc:spChg>
        <pc:spChg chg="add mod">
          <ac:chgData name="" userId="6017c3b3362fb234" providerId="LiveId" clId="{94B32032-4124-439B-9C79-834634122299}" dt="2021-02-22T00:23:12.157" v="3735" actId="207"/>
          <ac:spMkLst>
            <pc:docMk/>
            <pc:sldMk cId="2698288055" sldId="265"/>
            <ac:spMk id="12" creationId="{9881E56C-71C7-4E5E-8E01-5580E6F290D5}"/>
          </ac:spMkLst>
        </pc:spChg>
        <pc:spChg chg="add del">
          <ac:chgData name="" userId="6017c3b3362fb234" providerId="LiveId" clId="{94B32032-4124-439B-9C79-834634122299}" dt="2021-02-22T00:23:22.779" v="3736" actId="478"/>
          <ac:spMkLst>
            <pc:docMk/>
            <pc:sldMk cId="2698288055" sldId="265"/>
            <ac:spMk id="16" creationId="{897795D6-2557-4B0E-A3AC-25B0F15E59C1}"/>
          </ac:spMkLst>
        </pc:spChg>
        <pc:spChg chg="add del mod">
          <ac:chgData name="" userId="6017c3b3362fb234" providerId="LiveId" clId="{94B32032-4124-439B-9C79-834634122299}" dt="2021-02-22T00:24:00.305" v="3743"/>
          <ac:spMkLst>
            <pc:docMk/>
            <pc:sldMk cId="2698288055" sldId="265"/>
            <ac:spMk id="18" creationId="{D3AE0D9E-8C42-4692-97CE-2A38A5B8862B}"/>
          </ac:spMkLst>
        </pc:spChg>
        <pc:spChg chg="add del mod">
          <ac:chgData name="" userId="6017c3b3362fb234" providerId="LiveId" clId="{94B32032-4124-439B-9C79-834634122299}" dt="2021-02-22T00:24:00.305" v="3743"/>
          <ac:spMkLst>
            <pc:docMk/>
            <pc:sldMk cId="2698288055" sldId="265"/>
            <ac:spMk id="20" creationId="{527F3E4A-E696-4D40-8516-BE52CDB9E073}"/>
          </ac:spMkLst>
        </pc:spChg>
        <pc:spChg chg="add del">
          <ac:chgData name="" userId="6017c3b3362fb234" providerId="LiveId" clId="{94B32032-4124-439B-9C79-834634122299}" dt="2021-02-21T22:02:19.163" v="108"/>
          <ac:spMkLst>
            <pc:docMk/>
            <pc:sldMk cId="2698288055" sldId="265"/>
            <ac:spMk id="22" creationId="{5E63D04D-EE29-47B0-81A8-1AF4FAFD26EC}"/>
          </ac:spMkLst>
        </pc:spChg>
        <pc:spChg chg="add del">
          <ac:chgData name="" userId="6017c3b3362fb234" providerId="LiveId" clId="{94B32032-4124-439B-9C79-834634122299}" dt="2021-02-21T22:02:19.163" v="108"/>
          <ac:spMkLst>
            <pc:docMk/>
            <pc:sldMk cId="2698288055" sldId="265"/>
            <ac:spMk id="23" creationId="{2095EED3-A0C1-493B-AF02-EC4C40181B31}"/>
          </ac:spMkLst>
        </pc:spChg>
        <pc:spChg chg="add del">
          <ac:chgData name="" userId="6017c3b3362fb234" providerId="LiveId" clId="{94B32032-4124-439B-9C79-834634122299}" dt="2021-02-21T22:02:19.163" v="108"/>
          <ac:spMkLst>
            <pc:docMk/>
            <pc:sldMk cId="2698288055" sldId="265"/>
            <ac:spMk id="24" creationId="{808A5D17-3B6F-4944-891A-111B9560EFD7}"/>
          </ac:spMkLst>
        </pc:spChg>
        <pc:spChg chg="add del">
          <ac:chgData name="" userId="6017c3b3362fb234" providerId="LiveId" clId="{94B32032-4124-439B-9C79-834634122299}" dt="2021-02-21T22:02:19.163" v="108"/>
          <ac:spMkLst>
            <pc:docMk/>
            <pc:sldMk cId="2698288055" sldId="265"/>
            <ac:spMk id="25" creationId="{7387B037-782B-41DD-A2F9-03F62C7BC621}"/>
          </ac:spMkLst>
        </pc:spChg>
        <pc:spChg chg="add">
          <ac:chgData name="" userId="6017c3b3362fb234" providerId="LiveId" clId="{94B32032-4124-439B-9C79-834634122299}" dt="2021-02-21T22:02:23.795" v="109"/>
          <ac:spMkLst>
            <pc:docMk/>
            <pc:sldMk cId="2698288055" sldId="265"/>
            <ac:spMk id="27" creationId="{850F9220-884C-4AF2-96AB-4B0A634F954B}"/>
          </ac:spMkLst>
        </pc:spChg>
        <pc:spChg chg="add del">
          <ac:chgData name="" userId="6017c3b3362fb234" providerId="LiveId" clId="{94B32032-4124-439B-9C79-834634122299}" dt="2021-02-21T22:02:29.429" v="110" actId="478"/>
          <ac:spMkLst>
            <pc:docMk/>
            <pc:sldMk cId="2698288055" sldId="265"/>
            <ac:spMk id="28" creationId="{1A5A559F-DDD9-4071-93FC-AC2D3613A835}"/>
          </ac:spMkLst>
        </pc:spChg>
        <pc:spChg chg="add">
          <ac:chgData name="" userId="6017c3b3362fb234" providerId="LiveId" clId="{94B32032-4124-439B-9C79-834634122299}" dt="2021-02-21T22:02:23.795" v="109"/>
          <ac:spMkLst>
            <pc:docMk/>
            <pc:sldMk cId="2698288055" sldId="265"/>
            <ac:spMk id="29" creationId="{A22A3F60-8249-4A1E-A2A5-8BD20764CAFB}"/>
          </ac:spMkLst>
        </pc:spChg>
        <pc:spChg chg="add">
          <ac:chgData name="" userId="6017c3b3362fb234" providerId="LiveId" clId="{94B32032-4124-439B-9C79-834634122299}" dt="2021-02-21T22:02:23.795" v="109"/>
          <ac:spMkLst>
            <pc:docMk/>
            <pc:sldMk cId="2698288055" sldId="265"/>
            <ac:spMk id="30" creationId="{1913A6EF-0829-4E87-ACC8-9B96AB7FE542}"/>
          </ac:spMkLst>
        </pc:spChg>
        <pc:graphicFrameChg chg="add del">
          <ac:chgData name="" userId="6017c3b3362fb234" providerId="LiveId" clId="{94B32032-4124-439B-9C79-834634122299}" dt="2021-02-21T22:02:19.163" v="108"/>
          <ac:graphicFrameMkLst>
            <pc:docMk/>
            <pc:sldMk cId="2698288055" sldId="265"/>
            <ac:graphicFrameMk id="21" creationId="{35D5CE28-2B18-44A3-BE6E-DB48B753FBBE}"/>
          </ac:graphicFrameMkLst>
        </pc:graphicFrameChg>
        <pc:graphicFrameChg chg="add del mod modGraphic">
          <ac:chgData name="" userId="6017c3b3362fb234" providerId="LiveId" clId="{94B32032-4124-439B-9C79-834634122299}" dt="2021-02-21T23:55:55.766" v="3313" actId="478"/>
          <ac:graphicFrameMkLst>
            <pc:docMk/>
            <pc:sldMk cId="2698288055" sldId="265"/>
            <ac:graphicFrameMk id="26" creationId="{879E8142-FB15-4BB3-87F3-2015B5C7B025}"/>
          </ac:graphicFrameMkLst>
        </pc:graphicFrameChg>
        <pc:picChg chg="add del">
          <ac:chgData name="" userId="6017c3b3362fb234" providerId="LiveId" clId="{94B32032-4124-439B-9C79-834634122299}" dt="2021-02-22T00:23:33.684" v="3739" actId="478"/>
          <ac:picMkLst>
            <pc:docMk/>
            <pc:sldMk cId="2698288055" sldId="265"/>
            <ac:picMk id="17" creationId="{79E16F71-8BA5-40C8-B836-C4AB8383936F}"/>
          </ac:picMkLst>
        </pc:picChg>
        <pc:cxnChg chg="add mod">
          <ac:chgData name="" userId="6017c3b3362fb234" providerId="LiveId" clId="{94B32032-4124-439B-9C79-834634122299}" dt="2021-02-22T00:23:12.157" v="3735" actId="207"/>
          <ac:cxnSpMkLst>
            <pc:docMk/>
            <pc:sldMk cId="2698288055" sldId="265"/>
            <ac:cxnSpMk id="6" creationId="{9E9BABBF-4C16-44E8-B2D6-48428132A61F}"/>
          </ac:cxnSpMkLst>
        </pc:cxnChg>
        <pc:cxnChg chg="add mod">
          <ac:chgData name="" userId="6017c3b3362fb234" providerId="LiveId" clId="{94B32032-4124-439B-9C79-834634122299}" dt="2021-02-22T00:23:12.157" v="3735" actId="207"/>
          <ac:cxnSpMkLst>
            <pc:docMk/>
            <pc:sldMk cId="2698288055" sldId="265"/>
            <ac:cxnSpMk id="13" creationId="{C5EFB7F3-A8C8-4035-9F12-887999C419E7}"/>
          </ac:cxnSpMkLst>
        </pc:cxnChg>
        <pc:cxnChg chg="add mod">
          <ac:chgData name="" userId="6017c3b3362fb234" providerId="LiveId" clId="{94B32032-4124-439B-9C79-834634122299}" dt="2021-02-22T00:23:12.157" v="3735" actId="207"/>
          <ac:cxnSpMkLst>
            <pc:docMk/>
            <pc:sldMk cId="2698288055" sldId="265"/>
            <ac:cxnSpMk id="14" creationId="{DDCD468E-3928-4EA4-BF51-CFEFC1958EEA}"/>
          </ac:cxnSpMkLst>
        </pc:cxnChg>
        <pc:cxnChg chg="add mod">
          <ac:chgData name="" userId="6017c3b3362fb234" providerId="LiveId" clId="{94B32032-4124-439B-9C79-834634122299}" dt="2021-02-22T00:23:12.157" v="3735" actId="207"/>
          <ac:cxnSpMkLst>
            <pc:docMk/>
            <pc:sldMk cId="2698288055" sldId="265"/>
            <ac:cxnSpMk id="15" creationId="{BE5D47C1-4703-483A-B58B-3C36E6C6A604}"/>
          </ac:cxnSpMkLst>
        </pc:cxnChg>
        <pc:cxnChg chg="add">
          <ac:chgData name="" userId="6017c3b3362fb234" providerId="LiveId" clId="{94B32032-4124-439B-9C79-834634122299}" dt="2021-02-21T22:00:46.613" v="105"/>
          <ac:cxnSpMkLst>
            <pc:docMk/>
            <pc:sldMk cId="2698288055" sldId="265"/>
            <ac:cxnSpMk id="19" creationId="{56CFABC0-EFC3-45A5-BA88-24601AB5D6F8}"/>
          </ac:cxnSpMkLst>
        </pc:cxnChg>
      </pc:sldChg>
      <pc:sldChg chg="del">
        <pc:chgData name="" userId="6017c3b3362fb234" providerId="LiveId" clId="{94B32032-4124-439B-9C79-834634122299}" dt="2021-02-21T21:51:21.333" v="6" actId="2696"/>
        <pc:sldMkLst>
          <pc:docMk/>
          <pc:sldMk cId="2901920441" sldId="265"/>
        </pc:sldMkLst>
      </pc:sldChg>
      <pc:sldChg chg="addSp delSp modSp add">
        <pc:chgData name="" userId="6017c3b3362fb234" providerId="LiveId" clId="{94B32032-4124-439B-9C79-834634122299}" dt="2021-02-21T23:55:43.648" v="3309" actId="20577"/>
        <pc:sldMkLst>
          <pc:docMk/>
          <pc:sldMk cId="2143542605" sldId="266"/>
        </pc:sldMkLst>
        <pc:spChg chg="del">
          <ac:chgData name="" userId="6017c3b3362fb234" providerId="LiveId" clId="{94B32032-4124-439B-9C79-834634122299}" dt="2021-02-21T22:41:44.010" v="1210"/>
          <ac:spMkLst>
            <pc:docMk/>
            <pc:sldMk cId="2143542605" sldId="266"/>
            <ac:spMk id="2" creationId="{2F824BD8-ECF2-4165-9427-BC4BC5FF0C23}"/>
          </ac:spMkLst>
        </pc:spChg>
        <pc:spChg chg="del">
          <ac:chgData name="" userId="6017c3b3362fb234" providerId="LiveId" clId="{94B32032-4124-439B-9C79-834634122299}" dt="2021-02-21T22:41:44.010" v="1210"/>
          <ac:spMkLst>
            <pc:docMk/>
            <pc:sldMk cId="2143542605" sldId="266"/>
            <ac:spMk id="3" creationId="{92BC0F98-C862-4A0D-9A93-C0B236F14D7E}"/>
          </ac:spMkLst>
        </pc:spChg>
        <pc:spChg chg="add mod">
          <ac:chgData name="" userId="6017c3b3362fb234" providerId="LiveId" clId="{94B32032-4124-439B-9C79-834634122299}" dt="2021-02-21T23:52:13.419" v="3199" actId="1076"/>
          <ac:spMkLst>
            <pc:docMk/>
            <pc:sldMk cId="2143542605" sldId="266"/>
            <ac:spMk id="4" creationId="{172D4C2B-42D2-4F8B-A4F5-718BFF884267}"/>
          </ac:spMkLst>
        </pc:spChg>
        <pc:spChg chg="add mod">
          <ac:chgData name="" userId="6017c3b3362fb234" providerId="LiveId" clId="{94B32032-4124-439B-9C79-834634122299}" dt="2021-02-21T23:52:33.481" v="3203" actId="1076"/>
          <ac:spMkLst>
            <pc:docMk/>
            <pc:sldMk cId="2143542605" sldId="266"/>
            <ac:spMk id="5" creationId="{3E8B9D76-6455-43A2-9838-AE08FAEC2FCD}"/>
          </ac:spMkLst>
        </pc:spChg>
        <pc:spChg chg="add mod">
          <ac:chgData name="" userId="6017c3b3362fb234" providerId="LiveId" clId="{94B32032-4124-439B-9C79-834634122299}" dt="2021-02-21T23:51:56.484" v="3197" actId="6549"/>
          <ac:spMkLst>
            <pc:docMk/>
            <pc:sldMk cId="2143542605" sldId="266"/>
            <ac:spMk id="6" creationId="{505BA260-04E2-4806-AAD2-567EC8C0D3AC}"/>
          </ac:spMkLst>
        </pc:spChg>
        <pc:spChg chg="add">
          <ac:chgData name="" userId="6017c3b3362fb234" providerId="LiveId" clId="{94B32032-4124-439B-9C79-834634122299}" dt="2021-02-21T23:11:31.693" v="1711"/>
          <ac:spMkLst>
            <pc:docMk/>
            <pc:sldMk cId="2143542605" sldId="266"/>
            <ac:spMk id="7" creationId="{DC48E170-6942-4534-94EE-F5D6EC9F551D}"/>
          </ac:spMkLst>
        </pc:spChg>
        <pc:spChg chg="add">
          <ac:chgData name="" userId="6017c3b3362fb234" providerId="LiveId" clId="{94B32032-4124-439B-9C79-834634122299}" dt="2021-02-21T23:11:31.693" v="1711"/>
          <ac:spMkLst>
            <pc:docMk/>
            <pc:sldMk cId="2143542605" sldId="266"/>
            <ac:spMk id="11" creationId="{A1369823-D839-4F4E-8860-E24BD162CBA7}"/>
          </ac:spMkLst>
        </pc:spChg>
        <pc:spChg chg="add">
          <ac:chgData name="" userId="6017c3b3362fb234" providerId="LiveId" clId="{94B32032-4124-439B-9C79-834634122299}" dt="2021-02-21T23:11:31.693" v="1711"/>
          <ac:spMkLst>
            <pc:docMk/>
            <pc:sldMk cId="2143542605" sldId="266"/>
            <ac:spMk id="12" creationId="{8D7EC248-F6C0-4E73-B659-84CAE26AF80E}"/>
          </ac:spMkLst>
        </pc:spChg>
        <pc:spChg chg="add mod">
          <ac:chgData name="" userId="6017c3b3362fb234" providerId="LiveId" clId="{94B32032-4124-439B-9C79-834634122299}" dt="2021-02-21T23:52:13.419" v="3199" actId="1076"/>
          <ac:spMkLst>
            <pc:docMk/>
            <pc:sldMk cId="2143542605" sldId="266"/>
            <ac:spMk id="13" creationId="{DB96E5A8-0E3B-4477-8243-45EBF7DB13AA}"/>
          </ac:spMkLst>
        </pc:spChg>
        <pc:spChg chg="add mod">
          <ac:chgData name="" userId="6017c3b3362fb234" providerId="LiveId" clId="{94B32032-4124-439B-9C79-834634122299}" dt="2021-02-21T23:52:13.419" v="3199" actId="1076"/>
          <ac:spMkLst>
            <pc:docMk/>
            <pc:sldMk cId="2143542605" sldId="266"/>
            <ac:spMk id="16" creationId="{69CCCD6A-8202-4AF5-8779-6B33521B69CA}"/>
          </ac:spMkLst>
        </pc:spChg>
        <pc:spChg chg="add mod">
          <ac:chgData name="" userId="6017c3b3362fb234" providerId="LiveId" clId="{94B32032-4124-439B-9C79-834634122299}" dt="2021-02-21T23:55:43.648" v="3309" actId="20577"/>
          <ac:spMkLst>
            <pc:docMk/>
            <pc:sldMk cId="2143542605" sldId="266"/>
            <ac:spMk id="19" creationId="{8737E3A6-F0B2-4D7A-B6FC-542BAFE5CF37}"/>
          </ac:spMkLst>
        </pc:spChg>
        <pc:spChg chg="add">
          <ac:chgData name="" userId="6017c3b3362fb234" providerId="LiveId" clId="{94B32032-4124-439B-9C79-834634122299}" dt="2021-02-21T23:33:42.308" v="2648"/>
          <ac:spMkLst>
            <pc:docMk/>
            <pc:sldMk cId="2143542605" sldId="266"/>
            <ac:spMk id="20" creationId="{674CFAAB-09CB-4CA4-BA1C-F96F66CC0820}"/>
          </ac:spMkLst>
        </pc:spChg>
        <pc:spChg chg="add mod">
          <ac:chgData name="" userId="6017c3b3362fb234" providerId="LiveId" clId="{94B32032-4124-439B-9C79-834634122299}" dt="2021-02-21T23:54:53.890" v="3277" actId="1076"/>
          <ac:spMkLst>
            <pc:docMk/>
            <pc:sldMk cId="2143542605" sldId="266"/>
            <ac:spMk id="21" creationId="{EEB303D0-3354-4155-BCCF-C05666A75411}"/>
          </ac:spMkLst>
        </pc:spChg>
        <pc:spChg chg="add mod">
          <ac:chgData name="" userId="6017c3b3362fb234" providerId="LiveId" clId="{94B32032-4124-439B-9C79-834634122299}" dt="2021-02-21T23:52:43.648" v="3204" actId="1076"/>
          <ac:spMkLst>
            <pc:docMk/>
            <pc:sldMk cId="2143542605" sldId="266"/>
            <ac:spMk id="22" creationId="{1ECB39F8-8D84-4550-8486-F0ABCAFE203F}"/>
          </ac:spMkLst>
        </pc:spChg>
        <pc:graphicFrameChg chg="add mod modGraphic">
          <ac:chgData name="" userId="6017c3b3362fb234" providerId="LiveId" clId="{94B32032-4124-439B-9C79-834634122299}" dt="2021-02-21T23:55:29.396" v="3282" actId="1076"/>
          <ac:graphicFrameMkLst>
            <pc:docMk/>
            <pc:sldMk cId="2143542605" sldId="266"/>
            <ac:graphicFrameMk id="18" creationId="{2FDD8CB3-8843-4961-9ED3-5CDA8B96752F}"/>
          </ac:graphicFrameMkLst>
        </pc:graphicFrameChg>
        <pc:picChg chg="add">
          <ac:chgData name="" userId="6017c3b3362fb234" providerId="LiveId" clId="{94B32032-4124-439B-9C79-834634122299}" dt="2021-02-21T23:11:31.693" v="1711"/>
          <ac:picMkLst>
            <pc:docMk/>
            <pc:sldMk cId="2143542605" sldId="266"/>
            <ac:picMk id="9" creationId="{CA239D02-1B35-4961-94E0-6F50E42ABCB9}"/>
          </ac:picMkLst>
        </pc:picChg>
        <pc:picChg chg="add del">
          <ac:chgData name="" userId="6017c3b3362fb234" providerId="LiveId" clId="{94B32032-4124-439B-9C79-834634122299}" dt="2021-02-21T23:11:39.038" v="1714" actId="478"/>
          <ac:picMkLst>
            <pc:docMk/>
            <pc:sldMk cId="2143542605" sldId="266"/>
            <ac:picMk id="10" creationId="{FD0D8A30-9A47-4DC6-88CE-9F01A06F45E7}"/>
          </ac:picMkLst>
        </pc:picChg>
        <pc:picChg chg="add mod ord">
          <ac:chgData name="" userId="6017c3b3362fb234" providerId="LiveId" clId="{94B32032-4124-439B-9C79-834634122299}" dt="2021-02-21T23:52:16.516" v="3200" actId="167"/>
          <ac:picMkLst>
            <pc:docMk/>
            <pc:sldMk cId="2143542605" sldId="266"/>
            <ac:picMk id="4098" creationId="{63799F4D-503D-42AA-A60C-E8B8806CC7A3}"/>
          </ac:picMkLst>
        </pc:picChg>
        <pc:cxnChg chg="add mod">
          <ac:chgData name="" userId="6017c3b3362fb234" providerId="LiveId" clId="{94B32032-4124-439B-9C79-834634122299}" dt="2021-02-21T23:52:13.419" v="3199" actId="1076"/>
          <ac:cxnSpMkLst>
            <pc:docMk/>
            <pc:sldMk cId="2143542605" sldId="266"/>
            <ac:cxnSpMk id="8" creationId="{3C6AD2E0-18C2-4657-811F-2F490F2537AE}"/>
          </ac:cxnSpMkLst>
        </pc:cxnChg>
        <pc:cxnChg chg="add mod">
          <ac:chgData name="" userId="6017c3b3362fb234" providerId="LiveId" clId="{94B32032-4124-439B-9C79-834634122299}" dt="2021-02-21T23:52:13.419" v="3199" actId="1076"/>
          <ac:cxnSpMkLst>
            <pc:docMk/>
            <pc:sldMk cId="2143542605" sldId="266"/>
            <ac:cxnSpMk id="15" creationId="{ED439838-C0FC-49A9-B56E-7521D319CBBB}"/>
          </ac:cxnSpMkLst>
        </pc:cxnChg>
        <pc:cxnChg chg="add mod">
          <ac:chgData name="" userId="6017c3b3362fb234" providerId="LiveId" clId="{94B32032-4124-439B-9C79-834634122299}" dt="2021-02-21T23:52:13.419" v="3199" actId="1076"/>
          <ac:cxnSpMkLst>
            <pc:docMk/>
            <pc:sldMk cId="2143542605" sldId="266"/>
            <ac:cxnSpMk id="17" creationId="{C42AC8A4-4716-4C99-ADFC-01BD2F957EBA}"/>
          </ac:cxnSpMkLst>
        </pc:cxnChg>
        <pc:cxnChg chg="add mod">
          <ac:chgData name="" userId="6017c3b3362fb234" providerId="LiveId" clId="{94B32032-4124-439B-9C79-834634122299}" dt="2021-02-21T23:55:09.852" v="3279" actId="208"/>
          <ac:cxnSpMkLst>
            <pc:docMk/>
            <pc:sldMk cId="2143542605" sldId="266"/>
            <ac:cxnSpMk id="24" creationId="{E92DF3D3-B00D-48DC-A934-404E109101A1}"/>
          </ac:cxnSpMkLst>
        </pc:cxnChg>
        <pc:cxnChg chg="add mod">
          <ac:chgData name="" userId="6017c3b3362fb234" providerId="LiveId" clId="{94B32032-4124-439B-9C79-834634122299}" dt="2021-02-21T23:55:18.778" v="3281" actId="208"/>
          <ac:cxnSpMkLst>
            <pc:docMk/>
            <pc:sldMk cId="2143542605" sldId="266"/>
            <ac:cxnSpMk id="26" creationId="{4F8F8FC6-C242-45D8-8639-A0A2B64100EC}"/>
          </ac:cxnSpMkLst>
        </pc:cxnChg>
      </pc:sldChg>
    </pc:docChg>
  </pc:docChgLst>
  <pc:docChgLst>
    <pc:chgData userId="6017c3b3362fb234" providerId="LiveId" clId="{2654212F-9BCC-4D93-BDF7-FE4B9F9ADC0D}"/>
    <pc:docChg chg="custSel modSld">
      <pc:chgData name="" userId="6017c3b3362fb234" providerId="LiveId" clId="{2654212F-9BCC-4D93-BDF7-FE4B9F9ADC0D}" dt="2021-02-22T22:01:37.481" v="37" actId="20577"/>
      <pc:docMkLst>
        <pc:docMk/>
      </pc:docMkLst>
      <pc:sldChg chg="addSp modSp">
        <pc:chgData name="" userId="6017c3b3362fb234" providerId="LiveId" clId="{2654212F-9BCC-4D93-BDF7-FE4B9F9ADC0D}" dt="2021-02-22T08:56:10.383" v="28" actId="20577"/>
        <pc:sldMkLst>
          <pc:docMk/>
          <pc:sldMk cId="3995768295" sldId="264"/>
        </pc:sldMkLst>
        <pc:spChg chg="add mod">
          <ac:chgData name="" userId="6017c3b3362fb234" providerId="LiveId" clId="{2654212F-9BCC-4D93-BDF7-FE4B9F9ADC0D}" dt="2021-02-22T08:55:42.748" v="1" actId="767"/>
          <ac:spMkLst>
            <pc:docMk/>
            <pc:sldMk cId="3995768295" sldId="264"/>
            <ac:spMk id="2" creationId="{A05B0B8C-B70C-4683-AA82-68DAF86043C0}"/>
          </ac:spMkLst>
        </pc:spChg>
        <pc:spChg chg="add mod">
          <ac:chgData name="" userId="6017c3b3362fb234" providerId="LiveId" clId="{2654212F-9BCC-4D93-BDF7-FE4B9F9ADC0D}" dt="2021-02-22T08:55:44.597" v="2" actId="767"/>
          <ac:spMkLst>
            <pc:docMk/>
            <pc:sldMk cId="3995768295" sldId="264"/>
            <ac:spMk id="5" creationId="{25F7E6EA-DA63-4D77-AA86-378DE9728DFC}"/>
          </ac:spMkLst>
        </pc:spChg>
        <pc:spChg chg="add mod">
          <ac:chgData name="" userId="6017c3b3362fb234" providerId="LiveId" clId="{2654212F-9BCC-4D93-BDF7-FE4B9F9ADC0D}" dt="2021-02-22T08:56:10.383" v="28" actId="20577"/>
          <ac:spMkLst>
            <pc:docMk/>
            <pc:sldMk cId="3995768295" sldId="264"/>
            <ac:spMk id="6" creationId="{601DA1F8-2B9C-4E9D-AC55-AA5C0ED9DFCB}"/>
          </ac:spMkLst>
        </pc:spChg>
        <pc:spChg chg="mod">
          <ac:chgData name="" userId="6017c3b3362fb234" providerId="LiveId" clId="{2654212F-9BCC-4D93-BDF7-FE4B9F9ADC0D}" dt="2021-02-22T08:52:35.932" v="0" actId="2711"/>
          <ac:spMkLst>
            <pc:docMk/>
            <pc:sldMk cId="3995768295" sldId="264"/>
            <ac:spMk id="13" creationId="{DD4AF125-4803-463D-8BBC-2B8DA2C29816}"/>
          </ac:spMkLst>
        </pc:spChg>
      </pc:sldChg>
      <pc:sldChg chg="modSp">
        <pc:chgData name="" userId="6017c3b3362fb234" providerId="LiveId" clId="{2654212F-9BCC-4D93-BDF7-FE4B9F9ADC0D}" dt="2021-02-22T22:01:37.481" v="37" actId="20577"/>
        <pc:sldMkLst>
          <pc:docMk/>
          <pc:sldMk cId="2143542605" sldId="266"/>
        </pc:sldMkLst>
        <pc:spChg chg="mod">
          <ac:chgData name="" userId="6017c3b3362fb234" providerId="LiveId" clId="{2654212F-9BCC-4D93-BDF7-FE4B9F9ADC0D}" dt="2021-02-22T22:01:37.481" v="37" actId="20577"/>
          <ac:spMkLst>
            <pc:docMk/>
            <pc:sldMk cId="2143542605" sldId="266"/>
            <ac:spMk id="6" creationId="{505BA260-04E2-4806-AAD2-567EC8C0D3AC}"/>
          </ac:spMkLst>
        </pc:spChg>
      </pc:sldChg>
    </pc:docChg>
  </pc:docChgLst>
  <pc:docChgLst>
    <pc:chgData name="Marianna Kaukab" userId="6017c3b3362fb234" providerId="LiveId" clId="{020EB11F-6929-4534-A2B0-86B9D0E38B47}"/>
    <pc:docChg chg="undo redo custSel addSld delSld modSld">
      <pc:chgData name="Marianna Kaukab" userId="6017c3b3362fb234" providerId="LiveId" clId="{020EB11F-6929-4534-A2B0-86B9D0E38B47}" dt="2021-02-24T15:14:08.340" v="1255" actId="20577"/>
      <pc:docMkLst>
        <pc:docMk/>
      </pc:docMkLst>
      <pc:sldChg chg="addSp delSp modSp mod">
        <pc:chgData name="Marianna Kaukab" userId="6017c3b3362fb234" providerId="LiveId" clId="{020EB11F-6929-4534-A2B0-86B9D0E38B47}" dt="2021-02-24T15:14:08.340" v="1255" actId="20577"/>
        <pc:sldMkLst>
          <pc:docMk/>
          <pc:sldMk cId="3565780985" sldId="261"/>
        </pc:sldMkLst>
        <pc:spChg chg="mod">
          <ac:chgData name="Marianna Kaukab" userId="6017c3b3362fb234" providerId="LiveId" clId="{020EB11F-6929-4534-A2B0-86B9D0E38B47}" dt="2021-02-22T15:27:25.841" v="841" actId="6549"/>
          <ac:spMkLst>
            <pc:docMk/>
            <pc:sldMk cId="3565780985" sldId="261"/>
            <ac:spMk id="3" creationId="{8E566F4F-B75C-4AC5-864C-7A388BE708E7}"/>
          </ac:spMkLst>
        </pc:spChg>
        <pc:spChg chg="add mod">
          <ac:chgData name="Marianna Kaukab" userId="6017c3b3362fb234" providerId="LiveId" clId="{020EB11F-6929-4534-A2B0-86B9D0E38B47}" dt="2021-02-24T14:24:47.228" v="1241" actId="1076"/>
          <ac:spMkLst>
            <pc:docMk/>
            <pc:sldMk cId="3565780985" sldId="261"/>
            <ac:spMk id="5" creationId="{BD464550-CB86-4414-9546-A9DE6F89B081}"/>
          </ac:spMkLst>
        </pc:spChg>
        <pc:spChg chg="add del mod">
          <ac:chgData name="Marianna Kaukab" userId="6017c3b3362fb234" providerId="LiveId" clId="{020EB11F-6929-4534-A2B0-86B9D0E38B47}" dt="2021-02-24T14:20:53.508" v="1165" actId="478"/>
          <ac:spMkLst>
            <pc:docMk/>
            <pc:sldMk cId="3565780985" sldId="261"/>
            <ac:spMk id="6" creationId="{6B00D9BA-6F62-47DE-AB65-0484FBBF3067}"/>
          </ac:spMkLst>
        </pc:spChg>
        <pc:spChg chg="mod">
          <ac:chgData name="Marianna Kaukab" userId="6017c3b3362fb234" providerId="LiveId" clId="{020EB11F-6929-4534-A2B0-86B9D0E38B47}" dt="2021-02-22T14:20:00.372" v="703" actId="20577"/>
          <ac:spMkLst>
            <pc:docMk/>
            <pc:sldMk cId="3565780985" sldId="261"/>
            <ac:spMk id="8" creationId="{41D9CB25-097E-4D34-BF43-520E43E50299}"/>
          </ac:spMkLst>
        </pc:spChg>
        <pc:spChg chg="mod">
          <ac:chgData name="Marianna Kaukab" userId="6017c3b3362fb234" providerId="LiveId" clId="{020EB11F-6929-4534-A2B0-86B9D0E38B47}" dt="2021-02-24T13:00:46.672" v="942" actId="1076"/>
          <ac:spMkLst>
            <pc:docMk/>
            <pc:sldMk cId="3565780985" sldId="261"/>
            <ac:spMk id="9" creationId="{DA4F629A-A5B6-41A8-929E-5FB795E57558}"/>
          </ac:spMkLst>
        </pc:spChg>
        <pc:spChg chg="del mod">
          <ac:chgData name="Marianna Kaukab" userId="6017c3b3362fb234" providerId="LiveId" clId="{020EB11F-6929-4534-A2B0-86B9D0E38B47}" dt="2021-02-22T13:37:06.066" v="315" actId="478"/>
          <ac:spMkLst>
            <pc:docMk/>
            <pc:sldMk cId="3565780985" sldId="261"/>
            <ac:spMk id="10" creationId="{E19C2FDC-C5C7-42A1-A4D6-CF47FEC6DC0C}"/>
          </ac:spMkLst>
        </pc:spChg>
        <pc:spChg chg="add mod">
          <ac:chgData name="Marianna Kaukab" userId="6017c3b3362fb234" providerId="LiveId" clId="{020EB11F-6929-4534-A2B0-86B9D0E38B47}" dt="2021-02-24T14:24:47.228" v="1241" actId="1076"/>
          <ac:spMkLst>
            <pc:docMk/>
            <pc:sldMk cId="3565780985" sldId="261"/>
            <ac:spMk id="10" creationId="{F94EE3F9-65F0-4821-9C1E-928DE94883FC}"/>
          </ac:spMkLst>
        </pc:spChg>
        <pc:spChg chg="add mod">
          <ac:chgData name="Marianna Kaukab" userId="6017c3b3362fb234" providerId="LiveId" clId="{020EB11F-6929-4534-A2B0-86B9D0E38B47}" dt="2021-02-24T14:24:47.228" v="1241" actId="1076"/>
          <ac:spMkLst>
            <pc:docMk/>
            <pc:sldMk cId="3565780985" sldId="261"/>
            <ac:spMk id="12" creationId="{BBED19EF-ADBD-4905-AAB5-54CAF1AF0CBB}"/>
          </ac:spMkLst>
        </pc:spChg>
        <pc:spChg chg="mod ord">
          <ac:chgData name="Marianna Kaukab" userId="6017c3b3362fb234" providerId="LiveId" clId="{020EB11F-6929-4534-A2B0-86B9D0E38B47}" dt="2021-02-24T15:13:44.933" v="1253" actId="207"/>
          <ac:spMkLst>
            <pc:docMk/>
            <pc:sldMk cId="3565780985" sldId="261"/>
            <ac:spMk id="17" creationId="{B85605E3-AA77-428F-9ED5-D4DFB277D7F5}"/>
          </ac:spMkLst>
        </pc:spChg>
        <pc:spChg chg="mod ord">
          <ac:chgData name="Marianna Kaukab" userId="6017c3b3362fb234" providerId="LiveId" clId="{020EB11F-6929-4534-A2B0-86B9D0E38B47}" dt="2021-02-24T15:14:08.340" v="1255" actId="20577"/>
          <ac:spMkLst>
            <pc:docMk/>
            <pc:sldMk cId="3565780985" sldId="261"/>
            <ac:spMk id="20" creationId="{13A56647-0FEB-4056-893D-B48C77BBFA4D}"/>
          </ac:spMkLst>
        </pc:spChg>
        <pc:spChg chg="mod">
          <ac:chgData name="Marianna Kaukab" userId="6017c3b3362fb234" providerId="LiveId" clId="{020EB11F-6929-4534-A2B0-86B9D0E38B47}" dt="2021-02-22T15:24:24.962" v="812" actId="1076"/>
          <ac:spMkLst>
            <pc:docMk/>
            <pc:sldMk cId="3565780985" sldId="261"/>
            <ac:spMk id="29" creationId="{82ED27B7-049E-4424-9C45-F5F2F136E15B}"/>
          </ac:spMkLst>
        </pc:spChg>
        <pc:spChg chg="mod">
          <ac:chgData name="Marianna Kaukab" userId="6017c3b3362fb234" providerId="LiveId" clId="{020EB11F-6929-4534-A2B0-86B9D0E38B47}" dt="2021-02-22T15:24:24.962" v="812" actId="1076"/>
          <ac:spMkLst>
            <pc:docMk/>
            <pc:sldMk cId="3565780985" sldId="261"/>
            <ac:spMk id="31" creationId="{1740A018-11D0-4298-A334-AE091CAD9E85}"/>
          </ac:spMkLst>
        </pc:spChg>
        <pc:spChg chg="mod">
          <ac:chgData name="Marianna Kaukab" userId="6017c3b3362fb234" providerId="LiveId" clId="{020EB11F-6929-4534-A2B0-86B9D0E38B47}" dt="2021-02-22T15:24:44.389" v="814" actId="1076"/>
          <ac:spMkLst>
            <pc:docMk/>
            <pc:sldMk cId="3565780985" sldId="261"/>
            <ac:spMk id="34" creationId="{499F7D8A-6565-40FF-8F3C-6809CED363B2}"/>
          </ac:spMkLst>
        </pc:spChg>
        <pc:spChg chg="mod">
          <ac:chgData name="Marianna Kaukab" userId="6017c3b3362fb234" providerId="LiveId" clId="{020EB11F-6929-4534-A2B0-86B9D0E38B47}" dt="2021-02-22T15:24:44.389" v="814" actId="1076"/>
          <ac:spMkLst>
            <pc:docMk/>
            <pc:sldMk cId="3565780985" sldId="261"/>
            <ac:spMk id="36" creationId="{62D79EC0-E07C-42C1-BBB9-447A4D760CB5}"/>
          </ac:spMkLst>
        </pc:spChg>
        <pc:spChg chg="mod">
          <ac:chgData name="Marianna Kaukab" userId="6017c3b3362fb234" providerId="LiveId" clId="{020EB11F-6929-4534-A2B0-86B9D0E38B47}" dt="2021-02-22T15:24:32.891" v="813" actId="1076"/>
          <ac:spMkLst>
            <pc:docMk/>
            <pc:sldMk cId="3565780985" sldId="261"/>
            <ac:spMk id="37" creationId="{A405EBD1-46BD-43EB-B559-5A2B89FE57EC}"/>
          </ac:spMkLst>
        </pc:spChg>
        <pc:spChg chg="mod">
          <ac:chgData name="Marianna Kaukab" userId="6017c3b3362fb234" providerId="LiveId" clId="{020EB11F-6929-4534-A2B0-86B9D0E38B47}" dt="2021-02-22T14:20:05.542" v="704" actId="1076"/>
          <ac:spMkLst>
            <pc:docMk/>
            <pc:sldMk cId="3565780985" sldId="261"/>
            <ac:spMk id="52" creationId="{83AAFDB2-9AF0-4511-AFFE-A98EB9E82D56}"/>
          </ac:spMkLst>
        </pc:spChg>
        <pc:spChg chg="mod">
          <ac:chgData name="Marianna Kaukab" userId="6017c3b3362fb234" providerId="LiveId" clId="{020EB11F-6929-4534-A2B0-86B9D0E38B47}" dt="2021-02-22T14:20:05.542" v="704" actId="1076"/>
          <ac:spMkLst>
            <pc:docMk/>
            <pc:sldMk cId="3565780985" sldId="261"/>
            <ac:spMk id="54" creationId="{C1EE87D9-269D-4BC9-8CAF-3C909BD05820}"/>
          </ac:spMkLst>
        </pc:spChg>
        <pc:spChg chg="mod">
          <ac:chgData name="Marianna Kaukab" userId="6017c3b3362fb234" providerId="LiveId" clId="{020EB11F-6929-4534-A2B0-86B9D0E38B47}" dt="2021-02-22T14:20:05.542" v="704" actId="1076"/>
          <ac:spMkLst>
            <pc:docMk/>
            <pc:sldMk cId="3565780985" sldId="261"/>
            <ac:spMk id="55" creationId="{993799F6-AB3A-41B9-AA67-9D6FF63A6B3F}"/>
          </ac:spMkLst>
        </pc:spChg>
        <pc:spChg chg="mod">
          <ac:chgData name="Marianna Kaukab" userId="6017c3b3362fb234" providerId="LiveId" clId="{020EB11F-6929-4534-A2B0-86B9D0E38B47}" dt="2021-02-22T14:20:05.542" v="704" actId="1076"/>
          <ac:spMkLst>
            <pc:docMk/>
            <pc:sldMk cId="3565780985" sldId="261"/>
            <ac:spMk id="56" creationId="{05E32B6E-BD6F-4C78-99E4-501A4B0C09AF}"/>
          </ac:spMkLst>
        </pc:spChg>
        <pc:spChg chg="mod">
          <ac:chgData name="Marianna Kaukab" userId="6017c3b3362fb234" providerId="LiveId" clId="{020EB11F-6929-4534-A2B0-86B9D0E38B47}" dt="2021-02-22T14:20:05.542" v="704" actId="1076"/>
          <ac:spMkLst>
            <pc:docMk/>
            <pc:sldMk cId="3565780985" sldId="261"/>
            <ac:spMk id="57" creationId="{54BB188D-8819-47BE-8418-0923BC1976DA}"/>
          </ac:spMkLst>
        </pc:spChg>
        <pc:spChg chg="mod">
          <ac:chgData name="Marianna Kaukab" userId="6017c3b3362fb234" providerId="LiveId" clId="{020EB11F-6929-4534-A2B0-86B9D0E38B47}" dt="2021-02-22T14:20:05.542" v="704" actId="1076"/>
          <ac:spMkLst>
            <pc:docMk/>
            <pc:sldMk cId="3565780985" sldId="261"/>
            <ac:spMk id="58" creationId="{4C25B5BE-2DE3-4FDA-9CB5-3AD87C89EF10}"/>
          </ac:spMkLst>
        </pc:spChg>
        <pc:spChg chg="mod">
          <ac:chgData name="Marianna Kaukab" userId="6017c3b3362fb234" providerId="LiveId" clId="{020EB11F-6929-4534-A2B0-86B9D0E38B47}" dt="2021-02-24T14:25:12.421" v="1244" actId="1076"/>
          <ac:spMkLst>
            <pc:docMk/>
            <pc:sldMk cId="3565780985" sldId="261"/>
            <ac:spMk id="59" creationId="{0EAC9229-27C7-4F46-8D44-FEEE3D14331E}"/>
          </ac:spMkLst>
        </pc:spChg>
        <pc:spChg chg="mod">
          <ac:chgData name="Marianna Kaukab" userId="6017c3b3362fb234" providerId="LiveId" clId="{020EB11F-6929-4534-A2B0-86B9D0E38B47}" dt="2021-02-24T14:25:21.221" v="1247" actId="113"/>
          <ac:spMkLst>
            <pc:docMk/>
            <pc:sldMk cId="3565780985" sldId="261"/>
            <ac:spMk id="60" creationId="{E4D65041-18E7-4B1C-84F2-A016657FA172}"/>
          </ac:spMkLst>
        </pc:spChg>
        <pc:spChg chg="mod">
          <ac:chgData name="Marianna Kaukab" userId="6017c3b3362fb234" providerId="LiveId" clId="{020EB11F-6929-4534-A2B0-86B9D0E38B47}" dt="2021-02-24T14:25:18.728" v="1246" actId="1076"/>
          <ac:spMkLst>
            <pc:docMk/>
            <pc:sldMk cId="3565780985" sldId="261"/>
            <ac:spMk id="61" creationId="{780D824C-1F26-405C-A244-42C5A68EC656}"/>
          </ac:spMkLst>
        </pc:spChg>
        <pc:spChg chg="add del mod">
          <ac:chgData name="Marianna Kaukab" userId="6017c3b3362fb234" providerId="LiveId" clId="{020EB11F-6929-4534-A2B0-86B9D0E38B47}" dt="2021-02-22T13:36:24.905" v="306" actId="478"/>
          <ac:spMkLst>
            <pc:docMk/>
            <pc:sldMk cId="3565780985" sldId="261"/>
            <ac:spMk id="62" creationId="{C71E5D15-9B32-45A0-85F2-60FD0EA1A361}"/>
          </ac:spMkLst>
        </pc:spChg>
        <pc:spChg chg="add mod">
          <ac:chgData name="Marianna Kaukab" userId="6017c3b3362fb234" providerId="LiveId" clId="{020EB11F-6929-4534-A2B0-86B9D0E38B47}" dt="2021-02-24T14:24:51.508" v="1243" actId="20577"/>
          <ac:spMkLst>
            <pc:docMk/>
            <pc:sldMk cId="3565780985" sldId="261"/>
            <ac:spMk id="62" creationId="{DCDF4D13-1463-4878-AE56-78957B8D0DE5}"/>
          </ac:spMkLst>
        </pc:spChg>
        <pc:spChg chg="add del mod">
          <ac:chgData name="Marianna Kaukab" userId="6017c3b3362fb234" providerId="LiveId" clId="{020EB11F-6929-4534-A2B0-86B9D0E38B47}" dt="2021-02-22T13:36:22.283" v="305" actId="478"/>
          <ac:spMkLst>
            <pc:docMk/>
            <pc:sldMk cId="3565780985" sldId="261"/>
            <ac:spMk id="63" creationId="{E6207C54-B597-49C9-93F0-B9C059845FAE}"/>
          </ac:spMkLst>
        </pc:spChg>
        <pc:spChg chg="add del mod">
          <ac:chgData name="Marianna Kaukab" userId="6017c3b3362fb234" providerId="LiveId" clId="{020EB11F-6929-4534-A2B0-86B9D0E38B47}" dt="2021-02-22T12:36:02.535" v="147" actId="478"/>
          <ac:spMkLst>
            <pc:docMk/>
            <pc:sldMk cId="3565780985" sldId="261"/>
            <ac:spMk id="64" creationId="{0592F513-FF13-4FBA-9934-5E7555A79CF1}"/>
          </ac:spMkLst>
        </pc:spChg>
        <pc:spChg chg="add del mod">
          <ac:chgData name="Marianna Kaukab" userId="6017c3b3362fb234" providerId="LiveId" clId="{020EB11F-6929-4534-A2B0-86B9D0E38B47}" dt="2021-02-22T12:36:01.239" v="146" actId="478"/>
          <ac:spMkLst>
            <pc:docMk/>
            <pc:sldMk cId="3565780985" sldId="261"/>
            <ac:spMk id="65" creationId="{57294967-64AF-427A-9E33-D5ED8A637343}"/>
          </ac:spMkLst>
        </pc:spChg>
        <pc:spChg chg="add del mod">
          <ac:chgData name="Marianna Kaukab" userId="6017c3b3362fb234" providerId="LiveId" clId="{020EB11F-6929-4534-A2B0-86B9D0E38B47}" dt="2021-02-22T12:36:00.479" v="145" actId="478"/>
          <ac:spMkLst>
            <pc:docMk/>
            <pc:sldMk cId="3565780985" sldId="261"/>
            <ac:spMk id="66" creationId="{0D4F8D61-7720-4BD7-B063-25B16412D72E}"/>
          </ac:spMkLst>
        </pc:spChg>
        <pc:spChg chg="add del mod">
          <ac:chgData name="Marianna Kaukab" userId="6017c3b3362fb234" providerId="LiveId" clId="{020EB11F-6929-4534-A2B0-86B9D0E38B47}" dt="2021-02-22T12:35:58.487" v="144" actId="478"/>
          <ac:spMkLst>
            <pc:docMk/>
            <pc:sldMk cId="3565780985" sldId="261"/>
            <ac:spMk id="67" creationId="{E1BA2E69-D63E-4494-B00A-FC77570A14E6}"/>
          </ac:spMkLst>
        </pc:spChg>
        <pc:spChg chg="add del mod">
          <ac:chgData name="Marianna Kaukab" userId="6017c3b3362fb234" providerId="LiveId" clId="{020EB11F-6929-4534-A2B0-86B9D0E38B47}" dt="2021-02-22T13:36:28.042" v="309" actId="478"/>
          <ac:spMkLst>
            <pc:docMk/>
            <pc:sldMk cId="3565780985" sldId="261"/>
            <ac:spMk id="69" creationId="{02D284B3-4176-46BE-9A45-00291349C96B}"/>
          </ac:spMkLst>
        </pc:spChg>
        <pc:spChg chg="add del mod">
          <ac:chgData name="Marianna Kaukab" userId="6017c3b3362fb234" providerId="LiveId" clId="{020EB11F-6929-4534-A2B0-86B9D0E38B47}" dt="2021-02-22T13:36:26.762" v="308" actId="478"/>
          <ac:spMkLst>
            <pc:docMk/>
            <pc:sldMk cId="3565780985" sldId="261"/>
            <ac:spMk id="70" creationId="{763182D3-72C7-4F25-9BEE-5A7D08D37B1B}"/>
          </ac:spMkLst>
        </pc:spChg>
        <pc:spChg chg="add mod">
          <ac:chgData name="Marianna Kaukab" userId="6017c3b3362fb234" providerId="LiveId" clId="{020EB11F-6929-4534-A2B0-86B9D0E38B47}" dt="2021-02-22T15:24:24.962" v="812" actId="1076"/>
          <ac:spMkLst>
            <pc:docMk/>
            <pc:sldMk cId="3565780985" sldId="261"/>
            <ac:spMk id="78" creationId="{49913507-483C-4482-B4AA-267A691A3D62}"/>
          </ac:spMkLst>
        </pc:spChg>
        <pc:spChg chg="add mod">
          <ac:chgData name="Marianna Kaukab" userId="6017c3b3362fb234" providerId="LiveId" clId="{020EB11F-6929-4534-A2B0-86B9D0E38B47}" dt="2021-02-22T15:24:24.962" v="812" actId="1076"/>
          <ac:spMkLst>
            <pc:docMk/>
            <pc:sldMk cId="3565780985" sldId="261"/>
            <ac:spMk id="79" creationId="{EA87CEC6-D17E-4056-8CF9-836D542BB8A1}"/>
          </ac:spMkLst>
        </pc:spChg>
        <pc:spChg chg="mod">
          <ac:chgData name="Marianna Kaukab" userId="6017c3b3362fb234" providerId="LiveId" clId="{020EB11F-6929-4534-A2B0-86B9D0E38B47}" dt="2021-02-22T15:24:24.962" v="812" actId="1076"/>
          <ac:spMkLst>
            <pc:docMk/>
            <pc:sldMk cId="3565780985" sldId="261"/>
            <ac:spMk id="84" creationId="{FB6FFE02-2BCA-4491-868E-25B0A96D4516}"/>
          </ac:spMkLst>
        </pc:spChg>
        <pc:spChg chg="mod">
          <ac:chgData name="Marianna Kaukab" userId="6017c3b3362fb234" providerId="LiveId" clId="{020EB11F-6929-4534-A2B0-86B9D0E38B47}" dt="2021-02-22T15:24:24.962" v="812" actId="1076"/>
          <ac:spMkLst>
            <pc:docMk/>
            <pc:sldMk cId="3565780985" sldId="261"/>
            <ac:spMk id="85" creationId="{E30FC82A-5334-4438-931F-0843B1BDE4C3}"/>
          </ac:spMkLst>
        </pc:spChg>
        <pc:spChg chg="mod">
          <ac:chgData name="Marianna Kaukab" userId="6017c3b3362fb234" providerId="LiveId" clId="{020EB11F-6929-4534-A2B0-86B9D0E38B47}" dt="2021-02-22T15:24:44.389" v="814" actId="1076"/>
          <ac:spMkLst>
            <pc:docMk/>
            <pc:sldMk cId="3565780985" sldId="261"/>
            <ac:spMk id="86" creationId="{48C27D63-023E-4465-BA0F-D9ECDEA716BD}"/>
          </ac:spMkLst>
        </pc:spChg>
        <pc:spChg chg="mod">
          <ac:chgData name="Marianna Kaukab" userId="6017c3b3362fb234" providerId="LiveId" clId="{020EB11F-6929-4534-A2B0-86B9D0E38B47}" dt="2021-02-22T15:24:44.389" v="814" actId="1076"/>
          <ac:spMkLst>
            <pc:docMk/>
            <pc:sldMk cId="3565780985" sldId="261"/>
            <ac:spMk id="87" creationId="{063A1F00-B819-4C7B-9291-401A12D5C314}"/>
          </ac:spMkLst>
        </pc:spChg>
        <pc:spChg chg="add mod">
          <ac:chgData name="Marianna Kaukab" userId="6017c3b3362fb234" providerId="LiveId" clId="{020EB11F-6929-4534-A2B0-86B9D0E38B47}" dt="2021-02-22T15:24:24.962" v="812" actId="1076"/>
          <ac:spMkLst>
            <pc:docMk/>
            <pc:sldMk cId="3565780985" sldId="261"/>
            <ac:spMk id="88" creationId="{05BF08C5-CE4D-4428-B679-3CA181741A6D}"/>
          </ac:spMkLst>
        </pc:spChg>
        <pc:spChg chg="add mod">
          <ac:chgData name="Marianna Kaukab" userId="6017c3b3362fb234" providerId="LiveId" clId="{020EB11F-6929-4534-A2B0-86B9D0E38B47}" dt="2021-02-22T15:24:24.962" v="812" actId="1076"/>
          <ac:spMkLst>
            <pc:docMk/>
            <pc:sldMk cId="3565780985" sldId="261"/>
            <ac:spMk id="89" creationId="{850E1393-CF2B-4F95-867D-B23E45AA7278}"/>
          </ac:spMkLst>
        </pc:spChg>
        <pc:spChg chg="add mod">
          <ac:chgData name="Marianna Kaukab" userId="6017c3b3362fb234" providerId="LiveId" clId="{020EB11F-6929-4534-A2B0-86B9D0E38B47}" dt="2021-02-22T15:24:44.389" v="814" actId="1076"/>
          <ac:spMkLst>
            <pc:docMk/>
            <pc:sldMk cId="3565780985" sldId="261"/>
            <ac:spMk id="90" creationId="{B72DF345-FD8E-4296-BD04-8A86771A5945}"/>
          </ac:spMkLst>
        </pc:spChg>
        <pc:spChg chg="add mod">
          <ac:chgData name="Marianna Kaukab" userId="6017c3b3362fb234" providerId="LiveId" clId="{020EB11F-6929-4534-A2B0-86B9D0E38B47}" dt="2021-02-22T15:24:44.389" v="814" actId="1076"/>
          <ac:spMkLst>
            <pc:docMk/>
            <pc:sldMk cId="3565780985" sldId="261"/>
            <ac:spMk id="91" creationId="{65C76422-4245-4445-BF22-C8D08DCDC18B}"/>
          </ac:spMkLst>
        </pc:spChg>
        <pc:spChg chg="add mod">
          <ac:chgData name="Marianna Kaukab" userId="6017c3b3362fb234" providerId="LiveId" clId="{020EB11F-6929-4534-A2B0-86B9D0E38B47}" dt="2021-02-22T15:24:44.389" v="814" actId="1076"/>
          <ac:spMkLst>
            <pc:docMk/>
            <pc:sldMk cId="3565780985" sldId="261"/>
            <ac:spMk id="92" creationId="{0630A987-3562-4358-8382-F3C1CA9CBD33}"/>
          </ac:spMkLst>
        </pc:spChg>
        <pc:spChg chg="add mod">
          <ac:chgData name="Marianna Kaukab" userId="6017c3b3362fb234" providerId="LiveId" clId="{020EB11F-6929-4534-A2B0-86B9D0E38B47}" dt="2021-02-22T15:24:44.389" v="814" actId="1076"/>
          <ac:spMkLst>
            <pc:docMk/>
            <pc:sldMk cId="3565780985" sldId="261"/>
            <ac:spMk id="93" creationId="{A0487011-B257-4B52-ABB3-CA1B77AD81CA}"/>
          </ac:spMkLst>
        </pc:spChg>
        <pc:spChg chg="mod">
          <ac:chgData name="Marianna Kaukab" userId="6017c3b3362fb234" providerId="LiveId" clId="{020EB11F-6929-4534-A2B0-86B9D0E38B47}" dt="2021-02-22T14:20:13.795" v="705" actId="1076"/>
          <ac:spMkLst>
            <pc:docMk/>
            <pc:sldMk cId="3565780985" sldId="261"/>
            <ac:spMk id="1035" creationId="{5697B1FF-C3CB-4F28-A72B-1C3F0CA97204}"/>
          </ac:spMkLst>
        </pc:spChg>
        <pc:spChg chg="mod">
          <ac:chgData name="Marianna Kaukab" userId="6017c3b3362fb234" providerId="LiveId" clId="{020EB11F-6929-4534-A2B0-86B9D0E38B47}" dt="2021-02-22T14:20:13.795" v="705" actId="1076"/>
          <ac:spMkLst>
            <pc:docMk/>
            <pc:sldMk cId="3565780985" sldId="261"/>
            <ac:spMk id="1036" creationId="{FBC7084A-EE4C-499F-87F3-D09651BB3D5B}"/>
          </ac:spMkLst>
        </pc:spChg>
        <pc:spChg chg="mod">
          <ac:chgData name="Marianna Kaukab" userId="6017c3b3362fb234" providerId="LiveId" clId="{020EB11F-6929-4534-A2B0-86B9D0E38B47}" dt="2021-02-22T14:20:13.795" v="705" actId="1076"/>
          <ac:spMkLst>
            <pc:docMk/>
            <pc:sldMk cId="3565780985" sldId="261"/>
            <ac:spMk id="1037" creationId="{44E2CE70-4BFE-4C20-890D-FCA0BF4F2039}"/>
          </ac:spMkLst>
        </pc:spChg>
        <pc:graphicFrameChg chg="add del modGraphic">
          <ac:chgData name="Marianna Kaukab" userId="6017c3b3362fb234" providerId="LiveId" clId="{020EB11F-6929-4534-A2B0-86B9D0E38B47}" dt="2021-02-22T13:35:31.157" v="298" actId="478"/>
          <ac:graphicFrameMkLst>
            <pc:docMk/>
            <pc:sldMk cId="3565780985" sldId="261"/>
            <ac:graphicFrameMk id="2" creationId="{5FB511FB-332E-49EB-A065-2DE9283A158F}"/>
          </ac:graphicFrameMkLst>
        </pc:graphicFrameChg>
        <pc:graphicFrameChg chg="del mod modGraphic">
          <ac:chgData name="Marianna Kaukab" userId="6017c3b3362fb234" providerId="LiveId" clId="{020EB11F-6929-4534-A2B0-86B9D0E38B47}" dt="2021-02-22T13:50:26.649" v="448" actId="478"/>
          <ac:graphicFrameMkLst>
            <pc:docMk/>
            <pc:sldMk cId="3565780985" sldId="261"/>
            <ac:graphicFrameMk id="6" creationId="{E9677673-E227-4543-834F-374F3B4DF766}"/>
          </ac:graphicFrameMkLst>
        </pc:graphicFrameChg>
        <pc:graphicFrameChg chg="del">
          <ac:chgData name="Marianna Kaukab" userId="6017c3b3362fb234" providerId="LiveId" clId="{020EB11F-6929-4534-A2B0-86B9D0E38B47}" dt="2021-02-22T13:50:48.009" v="452" actId="478"/>
          <ac:graphicFrameMkLst>
            <pc:docMk/>
            <pc:sldMk cId="3565780985" sldId="261"/>
            <ac:graphicFrameMk id="25" creationId="{BC9C9715-120F-4776-8B89-11FA48E18824}"/>
          </ac:graphicFrameMkLst>
        </pc:graphicFrameChg>
        <pc:graphicFrameChg chg="del mod">
          <ac:chgData name="Marianna Kaukab" userId="6017c3b3362fb234" providerId="LiveId" clId="{020EB11F-6929-4534-A2B0-86B9D0E38B47}" dt="2021-02-22T13:50:49.353" v="453" actId="478"/>
          <ac:graphicFrameMkLst>
            <pc:docMk/>
            <pc:sldMk cId="3565780985" sldId="261"/>
            <ac:graphicFrameMk id="32" creationId="{EE6210C8-07A2-45C0-8220-C90053B0F244}"/>
          </ac:graphicFrameMkLst>
        </pc:graphicFrameChg>
        <pc:graphicFrameChg chg="add del mod modGraphic">
          <ac:chgData name="Marianna Kaukab" userId="6017c3b3362fb234" providerId="LiveId" clId="{020EB11F-6929-4534-A2B0-86B9D0E38B47}" dt="2021-02-22T13:36:21.323" v="304" actId="478"/>
          <ac:graphicFrameMkLst>
            <pc:docMk/>
            <pc:sldMk cId="3565780985" sldId="261"/>
            <ac:graphicFrameMk id="53" creationId="{6226E822-7A9A-44C2-AE3C-EC7F542065E9}"/>
          </ac:graphicFrameMkLst>
        </pc:graphicFrameChg>
        <pc:graphicFrameChg chg="add del mod modGraphic">
          <ac:chgData name="Marianna Kaukab" userId="6017c3b3362fb234" providerId="LiveId" clId="{020EB11F-6929-4534-A2B0-86B9D0E38B47}" dt="2021-02-22T13:36:26.082" v="307" actId="478"/>
          <ac:graphicFrameMkLst>
            <pc:docMk/>
            <pc:sldMk cId="3565780985" sldId="261"/>
            <ac:graphicFrameMk id="68" creationId="{F73B7601-A6D8-4D74-A455-3998C496072C}"/>
          </ac:graphicFrameMkLst>
        </pc:graphicFrameChg>
        <pc:graphicFrameChg chg="add mod">
          <ac:chgData name="Marianna Kaukab" userId="6017c3b3362fb234" providerId="LiveId" clId="{020EB11F-6929-4534-A2B0-86B9D0E38B47}" dt="2021-02-22T14:20:05.542" v="704" actId="1076"/>
          <ac:graphicFrameMkLst>
            <pc:docMk/>
            <pc:sldMk cId="3565780985" sldId="261"/>
            <ac:graphicFrameMk id="75" creationId="{25F36728-3C8C-454C-B5FF-BDB3757D694E}"/>
          </ac:graphicFrameMkLst>
        </pc:graphicFrameChg>
        <pc:graphicFrameChg chg="add mod">
          <ac:chgData name="Marianna Kaukab" userId="6017c3b3362fb234" providerId="LiveId" clId="{020EB11F-6929-4534-A2B0-86B9D0E38B47}" dt="2021-02-22T15:24:24.962" v="812" actId="1076"/>
          <ac:graphicFrameMkLst>
            <pc:docMk/>
            <pc:sldMk cId="3565780985" sldId="261"/>
            <ac:graphicFrameMk id="76" creationId="{0588A4EA-2BB7-402E-B8B7-074CF24E170D}"/>
          </ac:graphicFrameMkLst>
        </pc:graphicFrameChg>
        <pc:graphicFrameChg chg="add mod">
          <ac:chgData name="Marianna Kaukab" userId="6017c3b3362fb234" providerId="LiveId" clId="{020EB11F-6929-4534-A2B0-86B9D0E38B47}" dt="2021-02-22T15:24:44.389" v="814" actId="1076"/>
          <ac:graphicFrameMkLst>
            <pc:docMk/>
            <pc:sldMk cId="3565780985" sldId="261"/>
            <ac:graphicFrameMk id="77" creationId="{AB9258B5-7DBE-44C2-B7EB-0EE1116246D2}"/>
          </ac:graphicFrameMkLst>
        </pc:graphicFrameChg>
        <pc:picChg chg="add mod ord">
          <ac:chgData name="Marianna Kaukab" userId="6017c3b3362fb234" providerId="LiveId" clId="{020EB11F-6929-4534-A2B0-86B9D0E38B47}" dt="2021-02-24T13:01:50.572" v="944" actId="1076"/>
          <ac:picMkLst>
            <pc:docMk/>
            <pc:sldMk cId="3565780985" sldId="261"/>
            <ac:picMk id="7" creationId="{96FD9E43-5EDA-462B-A678-9CDFAB30170A}"/>
          </ac:picMkLst>
        </pc:picChg>
        <pc:picChg chg="add mod">
          <ac:chgData name="Marianna Kaukab" userId="6017c3b3362fb234" providerId="LiveId" clId="{020EB11F-6929-4534-A2B0-86B9D0E38B47}" dt="2021-02-24T13:02:16.661" v="950" actId="1076"/>
          <ac:picMkLst>
            <pc:docMk/>
            <pc:sldMk cId="3565780985" sldId="261"/>
            <ac:picMk id="13" creationId="{4180E025-6EF0-419B-969D-87233C5031C3}"/>
          </ac:picMkLst>
        </pc:picChg>
        <pc:picChg chg="del">
          <ac:chgData name="Marianna Kaukab" userId="6017c3b3362fb234" providerId="LiveId" clId="{020EB11F-6929-4534-A2B0-86B9D0E38B47}" dt="2021-02-22T13:51:52.944" v="465" actId="478"/>
          <ac:picMkLst>
            <pc:docMk/>
            <pc:sldMk cId="3565780985" sldId="261"/>
            <ac:picMk id="43" creationId="{0D5DC7E7-36C7-458D-B559-F84D3F91D1D0}"/>
          </ac:picMkLst>
        </pc:picChg>
        <pc:picChg chg="del">
          <ac:chgData name="Marianna Kaukab" userId="6017c3b3362fb234" providerId="LiveId" clId="{020EB11F-6929-4534-A2B0-86B9D0E38B47}" dt="2021-02-22T13:51:54.031" v="466" actId="478"/>
          <ac:picMkLst>
            <pc:docMk/>
            <pc:sldMk cId="3565780985" sldId="261"/>
            <ac:picMk id="44" creationId="{D09BCEDF-A41F-4E2C-9C0B-C6A1506C73BA}"/>
          </ac:picMkLst>
        </pc:picChg>
        <pc:picChg chg="del">
          <ac:chgData name="Marianna Kaukab" userId="6017c3b3362fb234" providerId="LiveId" clId="{020EB11F-6929-4534-A2B0-86B9D0E38B47}" dt="2021-02-22T13:53:46.296" v="496" actId="478"/>
          <ac:picMkLst>
            <pc:docMk/>
            <pc:sldMk cId="3565780985" sldId="261"/>
            <ac:picMk id="45" creationId="{BA81EC95-3148-4C62-B960-363E1DAD36B1}"/>
          </ac:picMkLst>
        </pc:picChg>
        <pc:picChg chg="del">
          <ac:chgData name="Marianna Kaukab" userId="6017c3b3362fb234" providerId="LiveId" clId="{020EB11F-6929-4534-A2B0-86B9D0E38B47}" dt="2021-02-22T13:53:44.960" v="495" actId="478"/>
          <ac:picMkLst>
            <pc:docMk/>
            <pc:sldMk cId="3565780985" sldId="261"/>
            <ac:picMk id="46" creationId="{2DEC947B-CFC2-4FA0-BEA1-35AB6D206CEC}"/>
          </ac:picMkLst>
        </pc:picChg>
        <pc:picChg chg="add del mod modCrop">
          <ac:chgData name="Marianna Kaukab" userId="6017c3b3362fb234" providerId="LiveId" clId="{020EB11F-6929-4534-A2B0-86B9D0E38B47}" dt="2021-02-22T14:12:36.174" v="678" actId="478"/>
          <ac:picMkLst>
            <pc:docMk/>
            <pc:sldMk cId="3565780985" sldId="261"/>
            <ac:picMk id="71" creationId="{21E1DB1A-DBA4-46F3-8E1D-01C9A692B2D8}"/>
          </ac:picMkLst>
        </pc:picChg>
        <pc:picChg chg="add del mod">
          <ac:chgData name="Marianna Kaukab" userId="6017c3b3362fb234" providerId="LiveId" clId="{020EB11F-6929-4534-A2B0-86B9D0E38B47}" dt="2021-02-22T14:12:49.158" v="683" actId="478"/>
          <ac:picMkLst>
            <pc:docMk/>
            <pc:sldMk cId="3565780985" sldId="261"/>
            <ac:picMk id="72" creationId="{B05A3311-74E0-42A4-B8CE-ECA89DF7FA1B}"/>
          </ac:picMkLst>
        </pc:picChg>
        <pc:picChg chg="add del mod">
          <ac:chgData name="Marianna Kaukab" userId="6017c3b3362fb234" providerId="LiveId" clId="{020EB11F-6929-4534-A2B0-86B9D0E38B47}" dt="2021-02-22T14:02:05.631" v="610" actId="478"/>
          <ac:picMkLst>
            <pc:docMk/>
            <pc:sldMk cId="3565780985" sldId="261"/>
            <ac:picMk id="73" creationId="{EF042306-D4CD-4B08-98D8-7596CDF610C5}"/>
          </ac:picMkLst>
        </pc:picChg>
        <pc:picChg chg="add del mod">
          <ac:chgData name="Marianna Kaukab" userId="6017c3b3362fb234" providerId="LiveId" clId="{020EB11F-6929-4534-A2B0-86B9D0E38B47}" dt="2021-02-22T14:02:17.263" v="615" actId="478"/>
          <ac:picMkLst>
            <pc:docMk/>
            <pc:sldMk cId="3565780985" sldId="261"/>
            <ac:picMk id="74" creationId="{600BD106-CB39-41A2-BF63-62CAB8982079}"/>
          </ac:picMkLst>
        </pc:picChg>
        <pc:picChg chg="del">
          <ac:chgData name="Marianna Kaukab" userId="6017c3b3362fb234" providerId="LiveId" clId="{020EB11F-6929-4534-A2B0-86B9D0E38B47}" dt="2021-02-22T13:51:55.392" v="467" actId="478"/>
          <ac:picMkLst>
            <pc:docMk/>
            <pc:sldMk cId="3565780985" sldId="261"/>
            <ac:picMk id="80" creationId="{AF74570C-4E17-4133-BBB3-F3BEBE513E08}"/>
          </ac:picMkLst>
        </pc:picChg>
        <pc:picChg chg="del">
          <ac:chgData name="Marianna Kaukab" userId="6017c3b3362fb234" providerId="LiveId" clId="{020EB11F-6929-4534-A2B0-86B9D0E38B47}" dt="2021-02-22T13:51:56.160" v="468" actId="478"/>
          <ac:picMkLst>
            <pc:docMk/>
            <pc:sldMk cId="3565780985" sldId="261"/>
            <ac:picMk id="81" creationId="{84385917-B9B4-454A-9F41-EDF111AAA94B}"/>
          </ac:picMkLst>
        </pc:picChg>
        <pc:picChg chg="del">
          <ac:chgData name="Marianna Kaukab" userId="6017c3b3362fb234" providerId="LiveId" clId="{020EB11F-6929-4534-A2B0-86B9D0E38B47}" dt="2021-02-22T13:53:47.424" v="497" actId="478"/>
          <ac:picMkLst>
            <pc:docMk/>
            <pc:sldMk cId="3565780985" sldId="261"/>
            <ac:picMk id="82" creationId="{A6D4E32E-FB0A-4A27-A8EB-48012AAAA131}"/>
          </ac:picMkLst>
        </pc:picChg>
        <pc:picChg chg="del">
          <ac:chgData name="Marianna Kaukab" userId="6017c3b3362fb234" providerId="LiveId" clId="{020EB11F-6929-4534-A2B0-86B9D0E38B47}" dt="2021-02-22T13:53:48.648" v="498" actId="478"/>
          <ac:picMkLst>
            <pc:docMk/>
            <pc:sldMk cId="3565780985" sldId="261"/>
            <ac:picMk id="83" creationId="{16E43CC3-759D-4190-829F-D93CCDBBFC97}"/>
          </ac:picMkLst>
        </pc:picChg>
        <pc:picChg chg="add mod modCrop">
          <ac:chgData name="Marianna Kaukab" userId="6017c3b3362fb234" providerId="LiveId" clId="{020EB11F-6929-4534-A2B0-86B9D0E38B47}" dt="2021-02-24T14:28:11.140" v="1251" actId="1076"/>
          <ac:picMkLst>
            <pc:docMk/>
            <pc:sldMk cId="3565780985" sldId="261"/>
            <ac:picMk id="94" creationId="{C8E216E2-38F7-4833-8182-1C0323AC4FA6}"/>
          </ac:picMkLst>
        </pc:picChg>
        <pc:picChg chg="add mod ord modCrop">
          <ac:chgData name="Marianna Kaukab" userId="6017c3b3362fb234" providerId="LiveId" clId="{020EB11F-6929-4534-A2B0-86B9D0E38B47}" dt="2021-02-24T14:28:11.563" v="1252" actId="1076"/>
          <ac:picMkLst>
            <pc:docMk/>
            <pc:sldMk cId="3565780985" sldId="261"/>
            <ac:picMk id="95" creationId="{7E51E909-FED1-412C-BC52-9B54A8308FB8}"/>
          </ac:picMkLst>
        </pc:picChg>
        <pc:picChg chg="add mod">
          <ac:chgData name="Marianna Kaukab" userId="6017c3b3362fb234" providerId="LiveId" clId="{020EB11F-6929-4534-A2B0-86B9D0E38B47}" dt="2021-02-22T14:19:48.425" v="700" actId="1076"/>
          <ac:picMkLst>
            <pc:docMk/>
            <pc:sldMk cId="3565780985" sldId="261"/>
            <ac:picMk id="96" creationId="{6D0B6F45-DC7E-45B4-A134-6907189E4111}"/>
          </ac:picMkLst>
        </pc:picChg>
        <pc:picChg chg="del mod">
          <ac:chgData name="Marianna Kaukab" userId="6017c3b3362fb234" providerId="LiveId" clId="{020EB11F-6929-4534-A2B0-86B9D0E38B47}" dt="2021-02-22T14:19:33.229" v="698" actId="478"/>
          <ac:picMkLst>
            <pc:docMk/>
            <pc:sldMk cId="3565780985" sldId="261"/>
            <ac:picMk id="1026" creationId="{D20E4572-E332-4429-9133-DB4588AA3C1E}"/>
          </ac:picMkLst>
        </pc:picChg>
        <pc:picChg chg="del">
          <ac:chgData name="Marianna Kaukab" userId="6017c3b3362fb234" providerId="LiveId" clId="{020EB11F-6929-4534-A2B0-86B9D0E38B47}" dt="2021-02-22T12:34:50.855" v="123" actId="478"/>
          <ac:picMkLst>
            <pc:docMk/>
            <pc:sldMk cId="3565780985" sldId="261"/>
            <ac:picMk id="1044" creationId="{ADC9532B-57EC-4483-90C8-BF42D5158D95}"/>
          </ac:picMkLst>
        </pc:picChg>
        <pc:picChg chg="del">
          <ac:chgData name="Marianna Kaukab" userId="6017c3b3362fb234" providerId="LiveId" clId="{020EB11F-6929-4534-A2B0-86B9D0E38B47}" dt="2021-02-22T12:34:51.647" v="124" actId="478"/>
          <ac:picMkLst>
            <pc:docMk/>
            <pc:sldMk cId="3565780985" sldId="261"/>
            <ac:picMk id="1045" creationId="{DF14DE6C-DD49-4FC4-9767-79C750104E8F}"/>
          </ac:picMkLst>
        </pc:picChg>
        <pc:cxnChg chg="mod">
          <ac:chgData name="Marianna Kaukab" userId="6017c3b3362fb234" providerId="LiveId" clId="{020EB11F-6929-4534-A2B0-86B9D0E38B47}" dt="2021-02-24T14:24:41.313" v="1240" actId="14100"/>
          <ac:cxnSpMkLst>
            <pc:docMk/>
            <pc:sldMk cId="3565780985" sldId="261"/>
            <ac:cxnSpMk id="15" creationId="{21D66078-99CD-471E-ACEC-5D21FB3934C9}"/>
          </ac:cxnSpMkLst>
        </pc:cxnChg>
        <pc:cxnChg chg="mod">
          <ac:chgData name="Marianna Kaukab" userId="6017c3b3362fb234" providerId="LiveId" clId="{020EB11F-6929-4534-A2B0-86B9D0E38B47}" dt="2021-02-24T14:24:29.747" v="1238" actId="14100"/>
          <ac:cxnSpMkLst>
            <pc:docMk/>
            <pc:sldMk cId="3565780985" sldId="261"/>
            <ac:cxnSpMk id="21" creationId="{8EC22DF1-D0D6-46F6-98CE-4E5178B6CDA0}"/>
          </ac:cxnSpMkLst>
        </pc:cxnChg>
      </pc:sldChg>
      <pc:sldChg chg="delSp modSp mod">
        <pc:chgData name="Marianna Kaukab" userId="6017c3b3362fb234" providerId="LiveId" clId="{020EB11F-6929-4534-A2B0-86B9D0E38B47}" dt="2021-02-24T09:38:36.005" v="935" actId="1076"/>
        <pc:sldMkLst>
          <pc:docMk/>
          <pc:sldMk cId="3995768295" sldId="264"/>
        </pc:sldMkLst>
        <pc:spChg chg="del">
          <ac:chgData name="Marianna Kaukab" userId="6017c3b3362fb234" providerId="LiveId" clId="{020EB11F-6929-4534-A2B0-86B9D0E38B47}" dt="2021-02-23T11:08:37.263" v="849" actId="478"/>
          <ac:spMkLst>
            <pc:docMk/>
            <pc:sldMk cId="3995768295" sldId="264"/>
            <ac:spMk id="6" creationId="{601DA1F8-2B9C-4E9D-AC55-AA5C0ED9DFCB}"/>
          </ac:spMkLst>
        </pc:spChg>
        <pc:spChg chg="mod">
          <ac:chgData name="Marianna Kaukab" userId="6017c3b3362fb234" providerId="LiveId" clId="{020EB11F-6929-4534-A2B0-86B9D0E38B47}" dt="2021-02-22T11:18:58.545" v="0" actId="33524"/>
          <ac:spMkLst>
            <pc:docMk/>
            <pc:sldMk cId="3995768295" sldId="264"/>
            <ac:spMk id="7" creationId="{3BE4017D-5197-4F67-BB74-7652EC696CB1}"/>
          </ac:spMkLst>
        </pc:spChg>
        <pc:spChg chg="mod">
          <ac:chgData name="Marianna Kaukab" userId="6017c3b3362fb234" providerId="LiveId" clId="{020EB11F-6929-4534-A2B0-86B9D0E38B47}" dt="2021-02-24T09:38:22.021" v="934" actId="403"/>
          <ac:spMkLst>
            <pc:docMk/>
            <pc:sldMk cId="3995768295" sldId="264"/>
            <ac:spMk id="13" creationId="{DD4AF125-4803-463D-8BBC-2B8DA2C29816}"/>
          </ac:spMkLst>
        </pc:spChg>
        <pc:spChg chg="mod">
          <ac:chgData name="Marianna Kaukab" userId="6017c3b3362fb234" providerId="LiveId" clId="{020EB11F-6929-4534-A2B0-86B9D0E38B47}" dt="2021-02-24T09:38:17.210" v="932" actId="14100"/>
          <ac:spMkLst>
            <pc:docMk/>
            <pc:sldMk cId="3995768295" sldId="264"/>
            <ac:spMk id="55" creationId="{CAC0BF6E-EF24-4B7E-8D86-77445B84E18C}"/>
          </ac:spMkLst>
        </pc:spChg>
        <pc:cxnChg chg="mod">
          <ac:chgData name="Marianna Kaukab" userId="6017c3b3362fb234" providerId="LiveId" clId="{020EB11F-6929-4534-A2B0-86B9D0E38B47}" dt="2021-02-24T09:38:36.005" v="935" actId="1076"/>
          <ac:cxnSpMkLst>
            <pc:docMk/>
            <pc:sldMk cId="3995768295" sldId="264"/>
            <ac:cxnSpMk id="10" creationId="{8FDD1F17-ABE0-48AD-8238-0859AB3E4A79}"/>
          </ac:cxnSpMkLst>
        </pc:cxnChg>
      </pc:sldChg>
      <pc:sldChg chg="addSp delSp modSp mod">
        <pc:chgData name="Marianna Kaukab" userId="6017c3b3362fb234" providerId="LiveId" clId="{020EB11F-6929-4534-A2B0-86B9D0E38B47}" dt="2021-02-24T09:39:35.765" v="937" actId="114"/>
        <pc:sldMkLst>
          <pc:docMk/>
          <pc:sldMk cId="2143542605" sldId="266"/>
        </pc:sldMkLst>
        <pc:spChg chg="mod">
          <ac:chgData name="Marianna Kaukab" userId="6017c3b3362fb234" providerId="LiveId" clId="{020EB11F-6929-4534-A2B0-86B9D0E38B47}" dt="2021-02-24T09:39:35.765" v="937" actId="114"/>
          <ac:spMkLst>
            <pc:docMk/>
            <pc:sldMk cId="2143542605" sldId="266"/>
            <ac:spMk id="4" creationId="{172D4C2B-42D2-4F8B-A4F5-718BFF884267}"/>
          </ac:spMkLst>
        </pc:spChg>
        <pc:spChg chg="mod">
          <ac:chgData name="Marianna Kaukab" userId="6017c3b3362fb234" providerId="LiveId" clId="{020EB11F-6929-4534-A2B0-86B9D0E38B47}" dt="2021-02-22T11:23:53.187" v="77" actId="207"/>
          <ac:spMkLst>
            <pc:docMk/>
            <pc:sldMk cId="2143542605" sldId="266"/>
            <ac:spMk id="5" creationId="{3E8B9D76-6455-43A2-9838-AE08FAEC2FCD}"/>
          </ac:spMkLst>
        </pc:spChg>
        <pc:spChg chg="mod">
          <ac:chgData name="Marianna Kaukab" userId="6017c3b3362fb234" providerId="LiveId" clId="{020EB11F-6929-4534-A2B0-86B9D0E38B47}" dt="2021-02-22T11:21:58.582" v="73" actId="20577"/>
          <ac:spMkLst>
            <pc:docMk/>
            <pc:sldMk cId="2143542605" sldId="266"/>
            <ac:spMk id="6" creationId="{505BA260-04E2-4806-AAD2-567EC8C0D3AC}"/>
          </ac:spMkLst>
        </pc:spChg>
        <pc:spChg chg="mod">
          <ac:chgData name="Marianna Kaukab" userId="6017c3b3362fb234" providerId="LiveId" clId="{020EB11F-6929-4534-A2B0-86B9D0E38B47}" dt="2021-02-22T11:24:35.555" v="82" actId="208"/>
          <ac:spMkLst>
            <pc:docMk/>
            <pc:sldMk cId="2143542605" sldId="266"/>
            <ac:spMk id="13" creationId="{DB96E5A8-0E3B-4477-8243-45EBF7DB13AA}"/>
          </ac:spMkLst>
        </pc:spChg>
        <pc:spChg chg="mod">
          <ac:chgData name="Marianna Kaukab" userId="6017c3b3362fb234" providerId="LiveId" clId="{020EB11F-6929-4534-A2B0-86B9D0E38B47}" dt="2021-02-23T11:10:22.286" v="857" actId="14100"/>
          <ac:spMkLst>
            <pc:docMk/>
            <pc:sldMk cId="2143542605" sldId="266"/>
            <ac:spMk id="16" creationId="{69CCCD6A-8202-4AF5-8779-6B33521B69CA}"/>
          </ac:spMkLst>
        </pc:spChg>
        <pc:spChg chg="mod">
          <ac:chgData name="Marianna Kaukab" userId="6017c3b3362fb234" providerId="LiveId" clId="{020EB11F-6929-4534-A2B0-86B9D0E38B47}" dt="2021-02-23T11:10:39.005" v="859" actId="20577"/>
          <ac:spMkLst>
            <pc:docMk/>
            <pc:sldMk cId="2143542605" sldId="266"/>
            <ac:spMk id="19" creationId="{8737E3A6-F0B2-4D7A-B6FC-542BAFE5CF37}"/>
          </ac:spMkLst>
        </pc:spChg>
        <pc:spChg chg="mod">
          <ac:chgData name="Marianna Kaukab" userId="6017c3b3362fb234" providerId="LiveId" clId="{020EB11F-6929-4534-A2B0-86B9D0E38B47}" dt="2021-02-23T11:13:26.914" v="915" actId="120"/>
          <ac:spMkLst>
            <pc:docMk/>
            <pc:sldMk cId="2143542605" sldId="266"/>
            <ac:spMk id="21" creationId="{EEB303D0-3354-4155-BCCF-C05666A75411}"/>
          </ac:spMkLst>
        </pc:spChg>
        <pc:spChg chg="mod">
          <ac:chgData name="Marianna Kaukab" userId="6017c3b3362fb234" providerId="LiveId" clId="{020EB11F-6929-4534-A2B0-86B9D0E38B47}" dt="2021-02-23T11:12:33.451" v="888" actId="20577"/>
          <ac:spMkLst>
            <pc:docMk/>
            <pc:sldMk cId="2143542605" sldId="266"/>
            <ac:spMk id="22" creationId="{1ECB39F8-8D84-4550-8486-F0ABCAFE203F}"/>
          </ac:spMkLst>
        </pc:spChg>
        <pc:spChg chg="add del mod">
          <ac:chgData name="Marianna Kaukab" userId="6017c3b3362fb234" providerId="LiveId" clId="{020EB11F-6929-4534-A2B0-86B9D0E38B47}" dt="2021-02-23T11:13:54.241" v="919"/>
          <ac:spMkLst>
            <pc:docMk/>
            <pc:sldMk cId="2143542605" sldId="266"/>
            <ac:spMk id="25" creationId="{E77571A0-DE62-4C7D-8929-D34F2729960E}"/>
          </ac:spMkLst>
        </pc:spChg>
        <pc:spChg chg="add del mod">
          <ac:chgData name="Marianna Kaukab" userId="6017c3b3362fb234" providerId="LiveId" clId="{020EB11F-6929-4534-A2B0-86B9D0E38B47}" dt="2021-02-23T11:13:54.241" v="919"/>
          <ac:spMkLst>
            <pc:docMk/>
            <pc:sldMk cId="2143542605" sldId="266"/>
            <ac:spMk id="28" creationId="{EA4F49DE-2FF3-43DF-AC3A-AE9AE75F2CDC}"/>
          </ac:spMkLst>
        </pc:spChg>
        <pc:spChg chg="add del mod">
          <ac:chgData name="Marianna Kaukab" userId="6017c3b3362fb234" providerId="LiveId" clId="{020EB11F-6929-4534-A2B0-86B9D0E38B47}" dt="2021-02-23T11:13:54.241" v="919"/>
          <ac:spMkLst>
            <pc:docMk/>
            <pc:sldMk cId="2143542605" sldId="266"/>
            <ac:spMk id="29" creationId="{049C352E-AF8D-44A1-8274-91579EEA1393}"/>
          </ac:spMkLst>
        </pc:spChg>
        <pc:spChg chg="add mod">
          <ac:chgData name="Marianna Kaukab" userId="6017c3b3362fb234" providerId="LiveId" clId="{020EB11F-6929-4534-A2B0-86B9D0E38B47}" dt="2021-02-23T11:14:15.229" v="921" actId="1076"/>
          <ac:spMkLst>
            <pc:docMk/>
            <pc:sldMk cId="2143542605" sldId="266"/>
            <ac:spMk id="30" creationId="{ECFF2C17-08F4-4D1C-AFD7-9150A43DCB35}"/>
          </ac:spMkLst>
        </pc:spChg>
        <pc:spChg chg="add mod">
          <ac:chgData name="Marianna Kaukab" userId="6017c3b3362fb234" providerId="LiveId" clId="{020EB11F-6929-4534-A2B0-86B9D0E38B47}" dt="2021-02-23T11:14:15.229" v="921" actId="1076"/>
          <ac:spMkLst>
            <pc:docMk/>
            <pc:sldMk cId="2143542605" sldId="266"/>
            <ac:spMk id="31" creationId="{B817A245-9AB2-464F-AD46-A3E46947CAA3}"/>
          </ac:spMkLst>
        </pc:spChg>
        <pc:spChg chg="add mod">
          <ac:chgData name="Marianna Kaukab" userId="6017c3b3362fb234" providerId="LiveId" clId="{020EB11F-6929-4534-A2B0-86B9D0E38B47}" dt="2021-02-23T11:14:33.558" v="923" actId="1076"/>
          <ac:spMkLst>
            <pc:docMk/>
            <pc:sldMk cId="2143542605" sldId="266"/>
            <ac:spMk id="32" creationId="{CAB8D81A-9DFD-426A-8AFF-359596E6C839}"/>
          </ac:spMkLst>
        </pc:spChg>
        <pc:graphicFrameChg chg="modGraphic">
          <ac:chgData name="Marianna Kaukab" userId="6017c3b3362fb234" providerId="LiveId" clId="{020EB11F-6929-4534-A2B0-86B9D0E38B47}" dt="2021-02-22T15:28:47.701" v="848" actId="14100"/>
          <ac:graphicFrameMkLst>
            <pc:docMk/>
            <pc:sldMk cId="2143542605" sldId="266"/>
            <ac:graphicFrameMk id="18" creationId="{2FDD8CB3-8843-4961-9ED3-5CDA8B96752F}"/>
          </ac:graphicFrameMkLst>
        </pc:graphicFrameChg>
        <pc:cxnChg chg="add mod">
          <ac:chgData name="Marianna Kaukab" userId="6017c3b3362fb234" providerId="LiveId" clId="{020EB11F-6929-4534-A2B0-86B9D0E38B47}" dt="2021-02-22T11:24:49.402" v="84" actId="208"/>
          <ac:cxnSpMkLst>
            <pc:docMk/>
            <pc:sldMk cId="2143542605" sldId="266"/>
            <ac:cxnSpMk id="3" creationId="{95B05E9E-8142-4FF2-B964-405680F9B317}"/>
          </ac:cxnSpMkLst>
        </pc:cxnChg>
        <pc:cxnChg chg="add del mod">
          <ac:chgData name="Marianna Kaukab" userId="6017c3b3362fb234" providerId="LiveId" clId="{020EB11F-6929-4534-A2B0-86B9D0E38B47}" dt="2021-02-23T11:13:30.677" v="916" actId="478"/>
          <ac:cxnSpMkLst>
            <pc:docMk/>
            <pc:sldMk cId="2143542605" sldId="266"/>
            <ac:cxnSpMk id="14" creationId="{D3181B4B-5DA9-449F-91A0-2747DAEC93FC}"/>
          </ac:cxnSpMkLst>
        </pc:cxnChg>
        <pc:cxnChg chg="mod">
          <ac:chgData name="Marianna Kaukab" userId="6017c3b3362fb234" providerId="LiveId" clId="{020EB11F-6929-4534-A2B0-86B9D0E38B47}" dt="2021-02-23T11:13:24.153" v="914" actId="1076"/>
          <ac:cxnSpMkLst>
            <pc:docMk/>
            <pc:sldMk cId="2143542605" sldId="266"/>
            <ac:cxnSpMk id="26" creationId="{4F8F8FC6-C242-45D8-8639-A0A2B64100EC}"/>
          </ac:cxnSpMkLst>
        </pc:cxnChg>
        <pc:cxnChg chg="add del mod">
          <ac:chgData name="Marianna Kaukab" userId="6017c3b3362fb234" providerId="LiveId" clId="{020EB11F-6929-4534-A2B0-86B9D0E38B47}" dt="2021-02-23T11:13:31.261" v="917" actId="478"/>
          <ac:cxnSpMkLst>
            <pc:docMk/>
            <pc:sldMk cId="2143542605" sldId="266"/>
            <ac:cxnSpMk id="27" creationId="{090F8469-BA43-4EB3-B098-D77005244E60}"/>
          </ac:cxnSpMkLst>
        </pc:cxnChg>
      </pc:sldChg>
      <pc:sldChg chg="addSp delSp modSp new del mod">
        <pc:chgData name="Marianna Kaukab" userId="6017c3b3362fb234" providerId="LiveId" clId="{020EB11F-6929-4534-A2B0-86B9D0E38B47}" dt="2021-02-22T13:32:34.477" v="258" actId="680"/>
        <pc:sldMkLst>
          <pc:docMk/>
          <pc:sldMk cId="1355846469" sldId="267"/>
        </pc:sldMkLst>
        <pc:spChg chg="add del">
          <ac:chgData name="Marianna Kaukab" userId="6017c3b3362fb234" providerId="LiveId" clId="{020EB11F-6929-4534-A2B0-86B9D0E38B47}" dt="2021-02-22T13:32:33.764" v="257" actId="22"/>
          <ac:spMkLst>
            <pc:docMk/>
            <pc:sldMk cId="1355846469" sldId="267"/>
            <ac:spMk id="3" creationId="{2816E578-951A-49E0-AD25-DC0FDCEF3611}"/>
          </ac:spMkLst>
        </pc:spChg>
        <pc:picChg chg="add del mod ord">
          <ac:chgData name="Marianna Kaukab" userId="6017c3b3362fb234" providerId="LiveId" clId="{020EB11F-6929-4534-A2B0-86B9D0E38B47}" dt="2021-02-22T13:32:33.764" v="257" actId="22"/>
          <ac:picMkLst>
            <pc:docMk/>
            <pc:sldMk cId="1355846469" sldId="267"/>
            <ac:picMk id="5" creationId="{406BFE86-A7F7-46E9-8D2C-D4B980ED9D2E}"/>
          </ac:picMkLst>
        </pc:picChg>
      </pc:sldChg>
      <pc:sldChg chg="addSp delSp modSp new del mod modClrScheme chgLayout">
        <pc:chgData name="Marianna Kaukab" userId="6017c3b3362fb234" providerId="LiveId" clId="{020EB11F-6929-4534-A2B0-86B9D0E38B47}" dt="2021-02-22T15:26:52.414" v="840" actId="47"/>
        <pc:sldMkLst>
          <pc:docMk/>
          <pc:sldMk cId="2785075292" sldId="267"/>
        </pc:sldMkLst>
        <pc:spChg chg="del">
          <ac:chgData name="Marianna Kaukab" userId="6017c3b3362fb234" providerId="LiveId" clId="{020EB11F-6929-4534-A2B0-86B9D0E38B47}" dt="2021-02-22T13:32:38.166" v="260" actId="700"/>
          <ac:spMkLst>
            <pc:docMk/>
            <pc:sldMk cId="2785075292" sldId="267"/>
            <ac:spMk id="2" creationId="{825A0441-DED7-4913-B1E1-5B1CC96B9F4A}"/>
          </ac:spMkLst>
        </pc:spChg>
        <pc:spChg chg="del">
          <ac:chgData name="Marianna Kaukab" userId="6017c3b3362fb234" providerId="LiveId" clId="{020EB11F-6929-4534-A2B0-86B9D0E38B47}" dt="2021-02-22T13:32:38.166" v="260" actId="700"/>
          <ac:spMkLst>
            <pc:docMk/>
            <pc:sldMk cId="2785075292" sldId="267"/>
            <ac:spMk id="3" creationId="{D04B0B85-4050-4B13-91BF-45A0E57E0197}"/>
          </ac:spMkLst>
        </pc:spChg>
        <pc:graphicFrameChg chg="add del mod modGraphic">
          <ac:chgData name="Marianna Kaukab" userId="6017c3b3362fb234" providerId="LiveId" clId="{020EB11F-6929-4534-A2B0-86B9D0E38B47}" dt="2021-02-22T13:50:53.239" v="454" actId="21"/>
          <ac:graphicFrameMkLst>
            <pc:docMk/>
            <pc:sldMk cId="2785075292" sldId="267"/>
            <ac:graphicFrameMk id="7" creationId="{29BC6706-0D87-49B8-BAC8-929984C22523}"/>
          </ac:graphicFrameMkLst>
        </pc:graphicFrameChg>
        <pc:graphicFrameChg chg="add del mod modGraphic">
          <ac:chgData name="Marianna Kaukab" userId="6017c3b3362fb234" providerId="LiveId" clId="{020EB11F-6929-4534-A2B0-86B9D0E38B47}" dt="2021-02-22T13:51:10.139" v="457" actId="21"/>
          <ac:graphicFrameMkLst>
            <pc:docMk/>
            <pc:sldMk cId="2785075292" sldId="267"/>
            <ac:graphicFrameMk id="8" creationId="{DBD98DCC-94D2-4A8C-B386-FEA2C429A560}"/>
          </ac:graphicFrameMkLst>
        </pc:graphicFrameChg>
        <pc:graphicFrameChg chg="add del mod modGraphic">
          <ac:chgData name="Marianna Kaukab" userId="6017c3b3362fb234" providerId="LiveId" clId="{020EB11F-6929-4534-A2B0-86B9D0E38B47}" dt="2021-02-22T13:50:23.054" v="447" actId="21"/>
          <ac:graphicFrameMkLst>
            <pc:docMk/>
            <pc:sldMk cId="2785075292" sldId="267"/>
            <ac:graphicFrameMk id="9" creationId="{ABC7FB5E-E5E3-48D8-BF74-A415ADDCD617}"/>
          </ac:graphicFrameMkLst>
        </pc:graphicFrameChg>
        <pc:graphicFrameChg chg="add mod">
          <ac:chgData name="Marianna Kaukab" userId="6017c3b3362fb234" providerId="LiveId" clId="{020EB11F-6929-4534-A2B0-86B9D0E38B47}" dt="2021-02-22T13:48:26.326" v="408" actId="1076"/>
          <ac:graphicFrameMkLst>
            <pc:docMk/>
            <pc:sldMk cId="2785075292" sldId="267"/>
            <ac:graphicFrameMk id="10" creationId="{142D7FCB-3441-4A8F-BD7F-97D028F326D9}"/>
          </ac:graphicFrameMkLst>
        </pc:graphicFrameChg>
        <pc:graphicFrameChg chg="add mod modGraphic">
          <ac:chgData name="Marianna Kaukab" userId="6017c3b3362fb234" providerId="LiveId" clId="{020EB11F-6929-4534-A2B0-86B9D0E38B47}" dt="2021-02-22T14:01:37.681" v="608" actId="1076"/>
          <ac:graphicFrameMkLst>
            <pc:docMk/>
            <pc:sldMk cId="2785075292" sldId="267"/>
            <ac:graphicFrameMk id="12" creationId="{3709C095-E386-4CF8-9FC2-4A222A9F840A}"/>
          </ac:graphicFrameMkLst>
        </pc:graphicFrameChg>
        <pc:graphicFrameChg chg="add mod modGraphic">
          <ac:chgData name="Marianna Kaukab" userId="6017c3b3362fb234" providerId="LiveId" clId="{020EB11F-6929-4534-A2B0-86B9D0E38B47}" dt="2021-02-22T14:01:45.097" v="609" actId="14100"/>
          <ac:graphicFrameMkLst>
            <pc:docMk/>
            <pc:sldMk cId="2785075292" sldId="267"/>
            <ac:graphicFrameMk id="14" creationId="{B3E8D586-2357-4C55-A423-45F253A93F93}"/>
          </ac:graphicFrameMkLst>
        </pc:graphicFrameChg>
        <pc:picChg chg="add del mod modCrop">
          <ac:chgData name="Marianna Kaukab" userId="6017c3b3362fb234" providerId="LiveId" clId="{020EB11F-6929-4534-A2B0-86B9D0E38B47}" dt="2021-02-22T13:34:40.070" v="280" actId="21"/>
          <ac:picMkLst>
            <pc:docMk/>
            <pc:sldMk cId="2785075292" sldId="267"/>
            <ac:picMk id="5" creationId="{27249FC1-5567-49FE-BC85-DA18D368A38E}"/>
          </ac:picMkLst>
        </pc:picChg>
        <pc:picChg chg="add mod">
          <ac:chgData name="Marianna Kaukab" userId="6017c3b3362fb234" providerId="LiveId" clId="{020EB11F-6929-4534-A2B0-86B9D0E38B47}" dt="2021-02-22T13:34:11.536" v="274" actId="1076"/>
          <ac:picMkLst>
            <pc:docMk/>
            <pc:sldMk cId="2785075292" sldId="267"/>
            <ac:picMk id="6" creationId="{4506A204-4D5A-45DF-B198-CBF3D6C02E90}"/>
          </ac:picMkLst>
        </pc:picChg>
        <pc:picChg chg="add mod">
          <ac:chgData name="Marianna Kaukab" userId="6017c3b3362fb234" providerId="LiveId" clId="{020EB11F-6929-4534-A2B0-86B9D0E38B47}" dt="2021-02-22T13:55:03.289" v="508" actId="1076"/>
          <ac:picMkLst>
            <pc:docMk/>
            <pc:sldMk cId="2785075292" sldId="267"/>
            <ac:picMk id="11" creationId="{08BAB5A8-D1BD-4CEF-84F5-CE4C59AF692A}"/>
          </ac:picMkLst>
        </pc:picChg>
        <pc:picChg chg="add mod">
          <ac:chgData name="Marianna Kaukab" userId="6017c3b3362fb234" providerId="LiveId" clId="{020EB11F-6929-4534-A2B0-86B9D0E38B47}" dt="2021-02-22T13:58:37.679" v="573" actId="1076"/>
          <ac:picMkLst>
            <pc:docMk/>
            <pc:sldMk cId="2785075292" sldId="267"/>
            <ac:picMk id="13" creationId="{F76FEE5A-1E66-4C13-887D-05CA0FDDAF0A}"/>
          </ac:picMkLst>
        </pc:picChg>
        <pc:picChg chg="add mod modCrop">
          <ac:chgData name="Marianna Kaukab" userId="6017c3b3362fb234" providerId="LiveId" clId="{020EB11F-6929-4534-A2B0-86B9D0E38B47}" dt="2021-02-22T14:11:44.620" v="665" actId="14100"/>
          <ac:picMkLst>
            <pc:docMk/>
            <pc:sldMk cId="2785075292" sldId="267"/>
            <ac:picMk id="16" creationId="{969C15A4-1388-4E2E-8AC8-59B9C40BF717}"/>
          </ac:picMkLst>
        </pc:picChg>
        <pc:picChg chg="add mod modCrop">
          <ac:chgData name="Marianna Kaukab" userId="6017c3b3362fb234" providerId="LiveId" clId="{020EB11F-6929-4534-A2B0-86B9D0E38B47}" dt="2021-02-22T14:19:06.538" v="691" actId="14100"/>
          <ac:picMkLst>
            <pc:docMk/>
            <pc:sldMk cId="2785075292" sldId="267"/>
            <ac:picMk id="18" creationId="{A0ABA8AA-3A4F-457C-8A6F-F1604526E3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DBF04-4E9D-4894-8097-880E388D0839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14A2-0333-463B-8125-186DA2DE3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0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14A2-0333-463B-8125-186DA2DE33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8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14A2-0333-463B-8125-186DA2DE33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61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7457"/>
            <a:ext cx="9089390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6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86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4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0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3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4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7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4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A3C7-89B9-4EF6-B57F-D39F49CA389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88">
            <a:extLst>
              <a:ext uri="{FF2B5EF4-FFF2-40B4-BE49-F238E27FC236}">
                <a16:creationId xmlns:a16="http://schemas.microsoft.com/office/drawing/2014/main" id="{C659B347-717A-4775-86F7-E80D7AA39B7E}"/>
              </a:ext>
            </a:extLst>
          </p:cNvPr>
          <p:cNvSpPr txBox="1"/>
          <p:nvPr/>
        </p:nvSpPr>
        <p:spPr>
          <a:xfrm>
            <a:off x="9609" y="2656861"/>
            <a:ext cx="5337091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ROUNDING TO DECIMAL PLACES</a:t>
            </a:r>
          </a:p>
          <a:p>
            <a:pPr marL="180975" indent="-180975">
              <a:buAutoNum type="arabicPeriod"/>
            </a:pPr>
            <a:r>
              <a:rPr lang="en-GB" sz="1400" dirty="0"/>
              <a:t>Find the digit with the value that you are rounding to.</a:t>
            </a:r>
          </a:p>
          <a:p>
            <a:pPr marL="180975" indent="-180975">
              <a:buAutoNum type="arabicPeriod"/>
            </a:pPr>
            <a:r>
              <a:rPr lang="en-GB" sz="1400" dirty="0"/>
              <a:t>If the decision digit (the next digit to the right) is having value </a:t>
            </a:r>
          </a:p>
          <a:p>
            <a:pPr marL="357188" indent="-171450">
              <a:buFont typeface="Arial" panose="020B0604020202020204" pitchFamily="34" charset="0"/>
              <a:buChar char="•"/>
            </a:pPr>
            <a:r>
              <a:rPr lang="en-GB" sz="1400" dirty="0"/>
              <a:t> 5 or more – round up,</a:t>
            </a:r>
          </a:p>
          <a:p>
            <a:pPr marL="357188" indent="-171450">
              <a:buFont typeface="Arial" panose="020B0604020202020204" pitchFamily="34" charset="0"/>
              <a:buChar char="•"/>
            </a:pPr>
            <a:r>
              <a:rPr lang="en-GB" sz="1400" dirty="0"/>
              <a:t> 4 or less – round down.</a:t>
            </a:r>
          </a:p>
          <a:p>
            <a:pPr marL="180975" indent="-180975">
              <a:spcAft>
                <a:spcPts val="600"/>
              </a:spcAft>
              <a:buFont typeface="+mj-lt"/>
              <a:buAutoNum type="arabicPeriod" startAt="3"/>
            </a:pPr>
            <a:r>
              <a:rPr lang="en-GB" sz="1400" dirty="0"/>
              <a:t>Do not write any more digits after the rounded number, not even 0s.</a:t>
            </a:r>
          </a:p>
          <a:p>
            <a:r>
              <a:rPr lang="en-GB" sz="1400" i="1" dirty="0"/>
              <a:t>Example: Round 15.43 to the nearest tenths, or to 1 decimal place</a:t>
            </a:r>
          </a:p>
          <a:p>
            <a:r>
              <a:rPr lang="en-GB" sz="1400" i="1" dirty="0"/>
              <a:t>	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              15.43 ≈ 15.4</a:t>
            </a:r>
          </a:p>
          <a:p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Note: Answer 15.43 rounded to 1dp is 15.4</a:t>
            </a:r>
            <a:r>
              <a:rPr lang="en-GB" sz="1400" i="1" dirty="0">
                <a:solidFill>
                  <a:srgbClr val="FF0000"/>
                </a:solidFill>
              </a:rPr>
              <a:t>0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 is incorrect.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AF125-4803-463D-8BBC-2B8DA2C29816}"/>
              </a:ext>
            </a:extLst>
          </p:cNvPr>
          <p:cNvSpPr txBox="1"/>
          <p:nvPr/>
        </p:nvSpPr>
        <p:spPr>
          <a:xfrm>
            <a:off x="720730" y="396035"/>
            <a:ext cx="9972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Place Value</a:t>
            </a:r>
            <a:r>
              <a:rPr lang="en-GB" sz="1400" dirty="0"/>
              <a:t> 		is the value of each digit in the number based on its position.</a:t>
            </a:r>
          </a:p>
          <a:p>
            <a:r>
              <a:rPr lang="en-GB" sz="1400" b="1" dirty="0"/>
              <a:t>Estimate</a:t>
            </a:r>
            <a:r>
              <a:rPr lang="en-GB" sz="1400" dirty="0"/>
              <a:t> 		means to find a value that is close enough to the right answer, usually with some thought or calculation involved.</a:t>
            </a:r>
          </a:p>
          <a:p>
            <a:r>
              <a:rPr lang="en-GB" sz="1400" dirty="0"/>
              <a:t>			We use symbol  </a:t>
            </a:r>
            <a:r>
              <a:rPr lang="en-GB" sz="1600" b="1" dirty="0"/>
              <a:t>≈</a:t>
            </a:r>
            <a:r>
              <a:rPr lang="en-GB" sz="1400" dirty="0"/>
              <a:t> to mark estimation. </a:t>
            </a:r>
            <a:r>
              <a:rPr lang="en-GB" sz="1400" i="1" dirty="0"/>
              <a:t>Example: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400" i="1" dirty="0">
                <a:cs typeface="Times New Roman" panose="02020603050405020304" pitchFamily="18" charset="0"/>
              </a:rPr>
              <a:t> </a:t>
            </a:r>
            <a:r>
              <a:rPr lang="en-GB" sz="1400" i="1" dirty="0"/>
              <a:t>≈ 10 means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1400" i="1" dirty="0"/>
              <a:t>is approximately equal to 10.</a:t>
            </a:r>
          </a:p>
          <a:p>
            <a:r>
              <a:rPr lang="en-GB" sz="1400" b="1" dirty="0"/>
              <a:t>Ascending		</a:t>
            </a:r>
            <a:r>
              <a:rPr lang="en-GB" sz="1400" dirty="0"/>
              <a:t>means increasing in value, ordered from the smallest to the largest value.</a:t>
            </a:r>
          </a:p>
          <a:p>
            <a:r>
              <a:rPr lang="en-GB" sz="1400" b="1" dirty="0"/>
              <a:t>Descending 		</a:t>
            </a:r>
            <a:r>
              <a:rPr lang="en-GB" sz="1400" dirty="0"/>
              <a:t>means decreasing in value, ordered from the largest to the smallest value.</a:t>
            </a:r>
          </a:p>
          <a:p>
            <a:r>
              <a:rPr lang="en-GB" sz="1400" b="1" dirty="0"/>
              <a:t>												</a:t>
            </a:r>
          </a:p>
          <a:p>
            <a:r>
              <a:rPr lang="en-GB" sz="1400" b="1" dirty="0"/>
              <a:t>Place Value Table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A61AB-B56E-42C0-A56C-20485277388B}"/>
              </a:ext>
            </a:extLst>
          </p:cNvPr>
          <p:cNvCxnSpPr/>
          <p:nvPr/>
        </p:nvCxnSpPr>
        <p:spPr>
          <a:xfrm>
            <a:off x="41075" y="2656861"/>
            <a:ext cx="105762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close up of a device&#10;&#10;Description automatically generated">
            <a:extLst>
              <a:ext uri="{FF2B5EF4-FFF2-40B4-BE49-F238E27FC236}">
                <a16:creationId xmlns:a16="http://schemas.microsoft.com/office/drawing/2014/main" id="{956BADD8-D861-418F-9855-E7E299A65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" y="414618"/>
            <a:ext cx="670039" cy="50252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4664A8EB-4D6E-4B9D-AF1B-98A3933C4F67}"/>
              </a:ext>
            </a:extLst>
          </p:cNvPr>
          <p:cNvSpPr/>
          <p:nvPr/>
        </p:nvSpPr>
        <p:spPr>
          <a:xfrm>
            <a:off x="9609" y="4675611"/>
            <a:ext cx="1664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the digit with the value that you are rounding to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47597B6-F8FB-4CD6-885C-2B386CBE3CD1}"/>
              </a:ext>
            </a:extLst>
          </p:cNvPr>
          <p:cNvSpPr/>
          <p:nvPr/>
        </p:nvSpPr>
        <p:spPr>
          <a:xfrm>
            <a:off x="1857317" y="4609176"/>
            <a:ext cx="22764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the decision digit is having value 4 or less, that means rounding down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B14197E-7F8A-458A-AA0C-B8EABE284B9B}"/>
              </a:ext>
            </a:extLst>
          </p:cNvPr>
          <p:cNvCxnSpPr>
            <a:cxnSpLocks/>
            <a:stCxn id="90" idx="0"/>
          </p:cNvCxnSpPr>
          <p:nvPr/>
        </p:nvCxnSpPr>
        <p:spPr>
          <a:xfrm flipV="1">
            <a:off x="842037" y="4501631"/>
            <a:ext cx="543878" cy="1739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2C1B5FF-C4BC-458F-9324-7E7C56DCDF28}"/>
              </a:ext>
            </a:extLst>
          </p:cNvPr>
          <p:cNvCxnSpPr>
            <a:cxnSpLocks/>
            <a:stCxn id="91" idx="1"/>
          </p:cNvCxnSpPr>
          <p:nvPr/>
        </p:nvCxnSpPr>
        <p:spPr>
          <a:xfrm flipH="1" flipV="1">
            <a:off x="1485928" y="4524102"/>
            <a:ext cx="371389" cy="3005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1A92F9F-A00A-40FD-ABEC-509D9E25B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503" y="1542286"/>
            <a:ext cx="3254084" cy="106304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E2DA54C-8172-4129-B73D-EE12CA53A896}"/>
              </a:ext>
            </a:extLst>
          </p:cNvPr>
          <p:cNvSpPr/>
          <p:nvPr/>
        </p:nvSpPr>
        <p:spPr>
          <a:xfrm>
            <a:off x="0" y="7360749"/>
            <a:ext cx="10693400" cy="2005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3ABC47-8BE5-40F2-B60A-1B714BA72350}"/>
              </a:ext>
            </a:extLst>
          </p:cNvPr>
          <p:cNvSpPr/>
          <p:nvPr/>
        </p:nvSpPr>
        <p:spPr>
          <a:xfrm>
            <a:off x="0" y="0"/>
            <a:ext cx="10693400" cy="3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C93B20-65EA-4ECC-9390-A21A75946FEE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Decimals and Percentages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E4017D-5197-4F67-BB74-7652EC696CB1}"/>
              </a:ext>
            </a:extLst>
          </p:cNvPr>
          <p:cNvSpPr/>
          <p:nvPr/>
        </p:nvSpPr>
        <p:spPr>
          <a:xfrm>
            <a:off x="5356309" y="2667318"/>
            <a:ext cx="5470977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ADDING AND SUBTRACTING DECIMALS</a:t>
            </a:r>
          </a:p>
          <a:p>
            <a:pPr marL="180975" indent="-180975">
              <a:buAutoNum type="arabicPeriod"/>
            </a:pPr>
            <a:r>
              <a:rPr lang="en-GB" sz="1400" dirty="0"/>
              <a:t>Write one decimal beneath the other making sure that the digits with the same value are underneath each other.</a:t>
            </a:r>
          </a:p>
          <a:p>
            <a:pPr marL="185738" indent="-185738">
              <a:buFont typeface="+mj-lt"/>
              <a:buAutoNum type="arabicPeriod"/>
            </a:pPr>
            <a:r>
              <a:rPr lang="en-GB" sz="1400" dirty="0"/>
              <a:t>Add 0s after the decimal point so that all the numbers have the same number of digits after the decimal point.</a:t>
            </a:r>
          </a:p>
          <a:p>
            <a:pPr marL="185738" indent="-185738">
              <a:buFont typeface="+mj-lt"/>
              <a:buAutoNum type="arabicPeriod"/>
            </a:pPr>
            <a:r>
              <a:rPr lang="en-GB" sz="1400" dirty="0"/>
              <a:t>Add/subtract as you would with the whole numbers.</a:t>
            </a:r>
          </a:p>
          <a:p>
            <a:pPr marL="185738" indent="-185738">
              <a:buFont typeface="+mj-lt"/>
              <a:buAutoNum type="arabicPeriod"/>
            </a:pPr>
            <a:r>
              <a:rPr lang="en-GB" sz="1400" dirty="0"/>
              <a:t>Copy the position of the decimal point into your answer.</a:t>
            </a:r>
          </a:p>
          <a:p>
            <a:pPr marL="185738" indent="-185738">
              <a:spcAft>
                <a:spcPts val="300"/>
              </a:spcAft>
              <a:buFont typeface="+mj-lt"/>
              <a:buAutoNum type="arabicPeriod"/>
            </a:pPr>
            <a:r>
              <a:rPr lang="en-GB" sz="1400" dirty="0"/>
              <a:t>Check your answer using estimation.</a:t>
            </a:r>
          </a:p>
          <a:p>
            <a:r>
              <a:rPr lang="en-GB" sz="1400" i="1" dirty="0"/>
              <a:t>Example: Evaluate 65.3 – 42.45 			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6 5</a:t>
            </a:r>
            <a:r>
              <a:rPr lang="en-US" sz="1400" b="1" i="1" dirty="0">
                <a:solidFill>
                  <a:srgbClr val="FF0000"/>
                </a:solidFill>
              </a:rPr>
              <a:t> 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 </a:t>
            </a:r>
            <a:r>
              <a:rPr lang="en-US" sz="1400" b="1" i="1" dirty="0">
                <a:solidFill>
                  <a:srgbClr val="FF0000"/>
                </a:solidFill>
              </a:rPr>
              <a:t>0</a:t>
            </a:r>
          </a:p>
          <a:p>
            <a:pPr marL="342900" lvl="1"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		       -	4 2</a:t>
            </a:r>
            <a:r>
              <a:rPr lang="en-US" sz="1400" b="1" i="1" dirty="0">
                <a:solidFill>
                  <a:srgbClr val="FF0000"/>
                </a:solidFill>
              </a:rPr>
              <a:t> 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4 5</a:t>
            </a:r>
          </a:p>
          <a:p>
            <a:pPr marL="342900" lvl="1"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			2 2</a:t>
            </a:r>
            <a:r>
              <a:rPr lang="en-US" sz="1400" b="1" i="1" dirty="0">
                <a:solidFill>
                  <a:srgbClr val="FF0000"/>
                </a:solidFill>
              </a:rPr>
              <a:t> 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8 5 </a:t>
            </a:r>
          </a:p>
          <a:p>
            <a:r>
              <a:rPr lang="en-GB" sz="1400" dirty="0"/>
              <a:t>	    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Check by estimation: 	65.3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  65</a:t>
            </a: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					42.45   43</a:t>
            </a: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					65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43 = 22, which is very close to 22.85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C0BF6E-EF24-4B7E-8D86-77445B84E18C}"/>
              </a:ext>
            </a:extLst>
          </p:cNvPr>
          <p:cNvSpPr txBox="1"/>
          <p:nvPr/>
        </p:nvSpPr>
        <p:spPr>
          <a:xfrm>
            <a:off x="41017" y="5507815"/>
            <a:ext cx="1057622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ORDERING DECIMALS </a:t>
            </a:r>
          </a:p>
          <a:p>
            <a:pPr marL="180975" indent="-180975">
              <a:buAutoNum type="arabicPeriod"/>
            </a:pPr>
            <a:r>
              <a:rPr lang="en-GB" sz="1400" dirty="0"/>
              <a:t>Align numbers using the place value table or by writing one decimal beneath the other making sure that the digits with the same value are underneath each other.</a:t>
            </a:r>
          </a:p>
          <a:p>
            <a:pPr marL="180975" indent="-180975">
              <a:spcAft>
                <a:spcPts val="300"/>
              </a:spcAft>
              <a:buAutoNum type="arabicPeriod"/>
            </a:pPr>
            <a:r>
              <a:rPr lang="en-GB" sz="1400" dirty="0"/>
              <a:t>Compare the digits starting with the digits that have the biggest value (from the left)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400" i="1" dirty="0"/>
              <a:t>Example: Order numbers </a:t>
            </a:r>
            <a:r>
              <a:rPr lang="en-GB" altLang="en-US" sz="1400" i="1" dirty="0"/>
              <a:t>0.21, 0.201 and 2.1 in descending order.	</a:t>
            </a:r>
            <a:r>
              <a:rPr lang="en-GB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0 </a:t>
            </a:r>
            <a:r>
              <a:rPr lang="en-GB" altLang="en-US" sz="1400" b="1" i="1" dirty="0">
                <a:solidFill>
                  <a:srgbClr val="FF0000"/>
                </a:solidFill>
              </a:rPr>
              <a:t>.</a:t>
            </a:r>
            <a:r>
              <a:rPr lang="en-GB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2 1        							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											 	0 </a:t>
            </a:r>
            <a:r>
              <a:rPr lang="en-GB" altLang="en-US" sz="1400" b="1" i="1" dirty="0">
                <a:solidFill>
                  <a:srgbClr val="FF0000"/>
                </a:solidFill>
              </a:rPr>
              <a:t>.</a:t>
            </a:r>
            <a:r>
              <a:rPr lang="en-GB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 0 1   (the smallest number) 				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									2 </a:t>
            </a:r>
            <a:r>
              <a:rPr lang="en-GB" altLang="en-US" sz="1400" b="1" i="1" dirty="0">
                <a:solidFill>
                  <a:srgbClr val="FF0000"/>
                </a:solidFill>
              </a:rPr>
              <a:t>.</a:t>
            </a:r>
            <a:r>
              <a:rPr lang="en-GB" alt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1          (the highest number - the biggest units digit)														Answer: 2.1, 0.21, 0.201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D1F17-ABE0-48AD-8238-0859AB3E4A79}"/>
              </a:ext>
            </a:extLst>
          </p:cNvPr>
          <p:cNvCxnSpPr/>
          <p:nvPr/>
        </p:nvCxnSpPr>
        <p:spPr>
          <a:xfrm>
            <a:off x="9091116" y="4932759"/>
            <a:ext cx="6250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64BF34-707C-4CFA-A5F5-76293C2DD32F}"/>
              </a:ext>
            </a:extLst>
          </p:cNvPr>
          <p:cNvCxnSpPr>
            <a:cxnSpLocks/>
          </p:cNvCxnSpPr>
          <p:nvPr/>
        </p:nvCxnSpPr>
        <p:spPr>
          <a:xfrm>
            <a:off x="5329128" y="2697488"/>
            <a:ext cx="0" cy="310982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107077-019B-49CF-B8C7-0D9EC6941F21}"/>
              </a:ext>
            </a:extLst>
          </p:cNvPr>
          <p:cNvCxnSpPr/>
          <p:nvPr/>
        </p:nvCxnSpPr>
        <p:spPr>
          <a:xfrm>
            <a:off x="5356309" y="5796855"/>
            <a:ext cx="526093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7FA8D0C-A386-44A0-8D4C-CB9EC58DAC8E}"/>
              </a:ext>
            </a:extLst>
          </p:cNvPr>
          <p:cNvCxnSpPr/>
          <p:nvPr/>
        </p:nvCxnSpPr>
        <p:spPr>
          <a:xfrm>
            <a:off x="41017" y="5436895"/>
            <a:ext cx="526093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05B0B8C-B70C-4683-AA82-68DAF86043C0}"/>
              </a:ext>
            </a:extLst>
          </p:cNvPr>
          <p:cNvSpPr txBox="1"/>
          <p:nvPr/>
        </p:nvSpPr>
        <p:spPr>
          <a:xfrm>
            <a:off x="4938823" y="332267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7E6EA-DA63-4D77-AA86-378DE9728DFC}"/>
              </a:ext>
            </a:extLst>
          </p:cNvPr>
          <p:cNvSpPr txBox="1"/>
          <p:nvPr/>
        </p:nvSpPr>
        <p:spPr>
          <a:xfrm>
            <a:off x="4949455" y="332267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76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dividend definition math">
            <a:extLst>
              <a:ext uri="{FF2B5EF4-FFF2-40B4-BE49-F238E27FC236}">
                <a16:creationId xmlns:a16="http://schemas.microsoft.com/office/drawing/2014/main" id="{63799F4D-503D-42AA-A60C-E8B8806C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00" y="897304"/>
            <a:ext cx="1440160" cy="10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2D4C2B-42D2-4F8B-A4F5-718BFF884267}"/>
              </a:ext>
            </a:extLst>
          </p:cNvPr>
          <p:cNvSpPr/>
          <p:nvPr/>
        </p:nvSpPr>
        <p:spPr>
          <a:xfrm>
            <a:off x="68087" y="4369980"/>
            <a:ext cx="1654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algn="r"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1 2 3 </a:t>
            </a:r>
          </a:p>
          <a:p>
            <a:pPr marL="342900" lvl="1" algn="r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×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6 1 1</a:t>
            </a:r>
          </a:p>
          <a:p>
            <a:pPr marL="342900" lvl="1" algn="r"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      1 2 3</a:t>
            </a:r>
          </a:p>
          <a:p>
            <a:pPr marL="342900" lvl="1" algn="r"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    1 2 3 0</a:t>
            </a:r>
          </a:p>
          <a:p>
            <a:pPr marL="342900" lvl="1" algn="r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7 3 8 0 0</a:t>
            </a:r>
          </a:p>
          <a:p>
            <a:pPr marL="342900" lvl="1" algn="r">
              <a:defRPr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     7 5 1 5 3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B9D76-6455-43A2-9838-AE08FAEC2FCD}"/>
              </a:ext>
            </a:extLst>
          </p:cNvPr>
          <p:cNvSpPr/>
          <p:nvPr/>
        </p:nvSpPr>
        <p:spPr>
          <a:xfrm>
            <a:off x="-1876" y="1875321"/>
            <a:ext cx="5288112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MULTIPLYING DECIMALS</a:t>
            </a:r>
          </a:p>
          <a:p>
            <a:pPr marL="180975" indent="-180975">
              <a:buAutoNum type="arabicPeriod"/>
            </a:pPr>
            <a:r>
              <a:rPr lang="en-GB" sz="1400" dirty="0"/>
              <a:t>Multiply numbers as if there was no decimal point.</a:t>
            </a:r>
          </a:p>
          <a:p>
            <a:pPr marL="180975" indent="-180975">
              <a:buAutoNum type="arabicPeriod"/>
            </a:pPr>
            <a:r>
              <a:rPr lang="en-GB" sz="1400" dirty="0"/>
              <a:t>Count the number of digits after the decimal point in each factor.</a:t>
            </a:r>
          </a:p>
          <a:p>
            <a:pPr marL="180975" indent="-180975">
              <a:buAutoNum type="arabicPeriod"/>
            </a:pPr>
            <a:r>
              <a:rPr lang="en-GB" sz="1400" dirty="0"/>
              <a:t>Place the decimal point in the product by starting at the right and moving a number of places equal to the sum of the decimal places in both numbers multiplied.</a:t>
            </a:r>
          </a:p>
          <a:p>
            <a:pPr marL="180975" indent="-180975">
              <a:spcAft>
                <a:spcPts val="300"/>
              </a:spcAft>
              <a:buFontTx/>
              <a:buAutoNum type="arabicPeriod"/>
            </a:pPr>
            <a:r>
              <a:rPr lang="en-GB" sz="1400" dirty="0"/>
              <a:t>Check your answers using estimation.</a:t>
            </a:r>
          </a:p>
          <a:p>
            <a:pPr>
              <a:spcAft>
                <a:spcPts val="300"/>
              </a:spcAft>
            </a:pPr>
            <a:r>
              <a:rPr lang="en-GB" sz="1400" dirty="0">
                <a:solidFill>
                  <a:srgbClr val="7030A0"/>
                </a:solidFill>
              </a:rPr>
              <a:t>WHY does it work? In step one, the decimals were multiplied by powers of 10 (</a:t>
            </a:r>
            <a:r>
              <a:rPr lang="en-GB" sz="1400" i="1" dirty="0">
                <a:solidFill>
                  <a:srgbClr val="7030A0"/>
                </a:solidFill>
              </a:rPr>
              <a:t>10, 100, 1000</a:t>
            </a:r>
            <a:r>
              <a:rPr lang="en-GB" sz="1400" dirty="0">
                <a:solidFill>
                  <a:srgbClr val="7030A0"/>
                </a:solidFill>
              </a:rPr>
              <a:t>…). This has to be ‘undone’ by using inverse operation - dividing the answer by the same powers of 10.</a:t>
            </a:r>
          </a:p>
          <a:p>
            <a:r>
              <a:rPr lang="en-GB" sz="1400" i="1" dirty="0"/>
              <a:t>Example: Evaluate 12.3 × 6.11		</a:t>
            </a:r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BA260-04E2-4806-AAD2-567EC8C0D3AC}"/>
              </a:ext>
            </a:extLst>
          </p:cNvPr>
          <p:cNvSpPr txBox="1"/>
          <p:nvPr/>
        </p:nvSpPr>
        <p:spPr>
          <a:xfrm>
            <a:off x="720730" y="396035"/>
            <a:ext cx="9972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Factors</a:t>
            </a:r>
            <a:r>
              <a:rPr lang="en-GB" sz="1400" dirty="0"/>
              <a:t>	are numbers which multiplied together get another number. 		</a:t>
            </a:r>
            <a:r>
              <a:rPr lang="en-GB" sz="1400" i="1" dirty="0"/>
              <a:t>Example: 2 and 3 are factors of 6, because 2 × 3 = 6</a:t>
            </a:r>
          </a:p>
          <a:p>
            <a:r>
              <a:rPr lang="en-GB" sz="1400" b="1" dirty="0"/>
              <a:t>Product</a:t>
            </a:r>
            <a:r>
              <a:rPr lang="en-GB" sz="1400" dirty="0"/>
              <a:t> 	is the answer when two or more values are multiplied together. 	</a:t>
            </a:r>
            <a:r>
              <a:rPr lang="en-GB" sz="1400" i="1" dirty="0"/>
              <a:t>Example: 6 is a product of 2 and 3, because 2 × 3 = 6</a:t>
            </a:r>
          </a:p>
          <a:p>
            <a:endParaRPr lang="en-GB" sz="1400" b="1" dirty="0"/>
          </a:p>
          <a:p>
            <a:r>
              <a:rPr lang="en-GB" sz="1400" b="1" dirty="0"/>
              <a:t>Dividend	</a:t>
            </a:r>
            <a:r>
              <a:rPr lang="en-GB" sz="1400" dirty="0"/>
              <a:t>a number to be divided.</a:t>
            </a:r>
          </a:p>
          <a:p>
            <a:r>
              <a:rPr lang="en-GB" sz="1400" b="1" dirty="0"/>
              <a:t>Divisor	</a:t>
            </a:r>
            <a:r>
              <a:rPr lang="en-GB" sz="1400" dirty="0"/>
              <a:t>a number by which another number is to be divided.</a:t>
            </a:r>
          </a:p>
          <a:p>
            <a:r>
              <a:rPr lang="en-GB" sz="1400" b="1" dirty="0"/>
              <a:t>Quotient</a:t>
            </a:r>
            <a:r>
              <a:rPr lang="en-GB" sz="1400" dirty="0"/>
              <a:t>	the answer after one number is divided by another.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8E170-6942-4534-94EE-F5D6EC9F551D}"/>
              </a:ext>
            </a:extLst>
          </p:cNvPr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6AD2E0-18C2-4657-811F-2F490F2537AE}"/>
              </a:ext>
            </a:extLst>
          </p:cNvPr>
          <p:cNvCxnSpPr/>
          <p:nvPr/>
        </p:nvCxnSpPr>
        <p:spPr>
          <a:xfrm>
            <a:off x="58588" y="1875321"/>
            <a:ext cx="105762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CA239D02-1B35-4961-94E0-6F50E42AB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" y="414618"/>
            <a:ext cx="670039" cy="5025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369823-D839-4F4E-8860-E24BD162CBA7}"/>
              </a:ext>
            </a:extLst>
          </p:cNvPr>
          <p:cNvSpPr/>
          <p:nvPr/>
        </p:nvSpPr>
        <p:spPr>
          <a:xfrm>
            <a:off x="0" y="0"/>
            <a:ext cx="10693400" cy="3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7EC248-F6C0-4E73-B659-84CAE26AF80E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Decimals and Percentages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6E5A8-0E3B-4477-8243-45EBF7DB13AA}"/>
              </a:ext>
            </a:extLst>
          </p:cNvPr>
          <p:cNvSpPr txBox="1"/>
          <p:nvPr/>
        </p:nvSpPr>
        <p:spPr>
          <a:xfrm>
            <a:off x="2193918" y="4389633"/>
            <a:ext cx="2106735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12.3 </a:t>
            </a:r>
            <a:r>
              <a:rPr lang="en-GB" sz="1400" i="1" dirty="0">
                <a:solidFill>
                  <a:srgbClr val="7030A0"/>
                </a:solidFill>
              </a:rPr>
              <a:t>× 10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123</a:t>
            </a: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6.11 </a:t>
            </a:r>
            <a:r>
              <a:rPr lang="en-GB" sz="1400" i="1" dirty="0">
                <a:solidFill>
                  <a:srgbClr val="7030A0"/>
                </a:solidFill>
              </a:rPr>
              <a:t>× 100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611</a:t>
            </a:r>
          </a:p>
          <a:p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75153 </a:t>
            </a:r>
            <a:r>
              <a:rPr lang="en-GB" sz="1400" i="1" dirty="0">
                <a:solidFill>
                  <a:srgbClr val="7030A0"/>
                </a:solidFill>
              </a:rPr>
              <a:t>÷ 10 ÷ 100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75.153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439838-C0FC-49A9-B56E-7521D319CBBB}"/>
              </a:ext>
            </a:extLst>
          </p:cNvPr>
          <p:cNvCxnSpPr>
            <a:cxnSpLocks/>
          </p:cNvCxnSpPr>
          <p:nvPr/>
        </p:nvCxnSpPr>
        <p:spPr>
          <a:xfrm>
            <a:off x="682499" y="4841254"/>
            <a:ext cx="1049139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2AC8A4-4716-4C99-ADFC-01BD2F957EBA}"/>
              </a:ext>
            </a:extLst>
          </p:cNvPr>
          <p:cNvCxnSpPr/>
          <p:nvPr/>
        </p:nvCxnSpPr>
        <p:spPr>
          <a:xfrm>
            <a:off x="698300" y="5489325"/>
            <a:ext cx="1049139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9CCCD6A-8202-4AF5-8779-6B33521B69CA}"/>
              </a:ext>
            </a:extLst>
          </p:cNvPr>
          <p:cNvSpPr txBox="1"/>
          <p:nvPr/>
        </p:nvSpPr>
        <p:spPr>
          <a:xfrm>
            <a:off x="58587" y="5718411"/>
            <a:ext cx="50720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Numbers of digits after decimal point in both factors were 1 + 2 = 3.</a:t>
            </a: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Therefore the answer has to have 3 digits after decimal point.</a:t>
            </a: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12.3 × 6.11 = 75.153</a:t>
            </a:r>
          </a:p>
          <a:p>
            <a:endParaRPr lang="en-GB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Check by estimation: 	12.3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  12</a:t>
            </a: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				6.11   6</a:t>
            </a: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				12 × 6 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72, which is very close to 75.153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37E3A6-F0B2-4D7A-B6FC-542BAFE5CF37}"/>
                  </a:ext>
                </a:extLst>
              </p:cNvPr>
              <p:cNvSpPr/>
              <p:nvPr/>
            </p:nvSpPr>
            <p:spPr>
              <a:xfrm>
                <a:off x="5189404" y="1878343"/>
                <a:ext cx="5346700" cy="191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400" b="1" dirty="0"/>
                  <a:t>DIVIDING DECIMALS</a:t>
                </a:r>
              </a:p>
              <a:p>
                <a:pPr marL="180975" indent="-180975">
                  <a:buAutoNum type="arabicPeriod"/>
                </a:pPr>
                <a:r>
                  <a:rPr lang="en-GB" sz="1400" dirty="0"/>
                  <a:t>Rewrite division as a fraction.</a:t>
                </a:r>
              </a:p>
              <a:p>
                <a:pPr marL="180975" indent="-180975">
                  <a:buAutoNum type="arabicPeriod"/>
                </a:pPr>
                <a:r>
                  <a:rPr lang="en-GB" sz="1400" dirty="0"/>
                  <a:t>Find equivalent fraction with the whole number in denominator.</a:t>
                </a:r>
              </a:p>
              <a:p>
                <a:pPr marL="180975" indent="-180975">
                  <a:spcAft>
                    <a:spcPts val="300"/>
                  </a:spcAft>
                  <a:buAutoNum type="arabicPeriod"/>
                </a:pPr>
                <a:r>
                  <a:rPr lang="en-GB" sz="1400" dirty="0"/>
                  <a:t>Divide numerator by denominator using bus method.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400" i="1" dirty="0"/>
                  <a:t>Example: Evaluate 0.12 ÷ 0.3</a:t>
                </a:r>
              </a:p>
              <a:p>
                <a:r>
                  <a:rPr lang="en-GB" sz="1400" i="1" dirty="0"/>
                  <a:t>	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0.12 ÷ 0.3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0.12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</m:den>
                    </m:f>
                    <m:r>
                      <a:rPr lang="en-GB" sz="16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1.2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1.2 ÷ 3 …….	</a:t>
                </a:r>
              </a:p>
              <a:p>
                <a:endParaRPr lang="en-GB" sz="400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r>
                  <a:rPr lang="en-GB" sz="1400" i="1" dirty="0"/>
                  <a:t>	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0.12 ÷ 0.3 = 1.2 ÷ 3 = 0.4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37E3A6-F0B2-4D7A-B6FC-542BAFE5C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04" y="1878343"/>
                <a:ext cx="5346700" cy="1911677"/>
              </a:xfrm>
              <a:prstGeom prst="rect">
                <a:avLst/>
              </a:prstGeom>
              <a:blipFill>
                <a:blip r:embed="rId4"/>
                <a:stretch>
                  <a:fillRect l="-342" t="-637" b="-2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74CFAAB-09CB-4CA4-BA1C-F96F66CC0820}"/>
              </a:ext>
            </a:extLst>
          </p:cNvPr>
          <p:cNvSpPr/>
          <p:nvPr/>
        </p:nvSpPr>
        <p:spPr>
          <a:xfrm>
            <a:off x="0" y="7360749"/>
            <a:ext cx="10693400" cy="2005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FDD8CB3-8843-4961-9ED3-5CDA8B967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67853"/>
              </p:ext>
            </p:extLst>
          </p:nvPr>
        </p:nvGraphicFramePr>
        <p:xfrm>
          <a:off x="8317531" y="2817851"/>
          <a:ext cx="83312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375447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638273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793978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67032700"/>
                    </a:ext>
                  </a:extLst>
                </a:gridCol>
              </a:tblGrid>
              <a:tr h="236902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9377451"/>
                  </a:ext>
                </a:extLst>
              </a:tr>
              <a:tr h="236902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0609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ECB39F8-8D84-4550-8486-F0ABCAFE203F}"/>
                  </a:ext>
                </a:extLst>
              </p:cNvPr>
              <p:cNvSpPr/>
              <p:nvPr/>
            </p:nvSpPr>
            <p:spPr>
              <a:xfrm>
                <a:off x="5189404" y="3814267"/>
                <a:ext cx="5346700" cy="163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400" u="sng" dirty="0"/>
                  <a:t>Using division of fractions to divide decimals</a:t>
                </a:r>
              </a:p>
              <a:p>
                <a:pPr marL="180975" indent="-180975">
                  <a:buAutoNum type="arabicPeriod"/>
                </a:pPr>
                <a:r>
                  <a:rPr lang="en-GB" sz="1400" dirty="0"/>
                  <a:t>Convert decimals to fractions.</a:t>
                </a:r>
              </a:p>
              <a:p>
                <a:pPr marL="180975" indent="-180975">
                  <a:buAutoNum type="arabicPeriod"/>
                </a:pPr>
                <a:r>
                  <a:rPr lang="en-GB" sz="1400" dirty="0"/>
                  <a:t>Divide fractions.</a:t>
                </a:r>
              </a:p>
              <a:p>
                <a:pPr marL="180975" indent="-180975">
                  <a:spcAft>
                    <a:spcPts val="300"/>
                  </a:spcAft>
                  <a:buAutoNum type="arabicPeriod"/>
                </a:pPr>
                <a:r>
                  <a:rPr lang="en-GB" sz="1400" dirty="0"/>
                  <a:t>Convert the answer back to decimal.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1400" i="1" dirty="0"/>
                  <a:t>Example: Evaluate 0.8 ÷ 0.01</a:t>
                </a:r>
              </a:p>
              <a:p>
                <a:r>
                  <a:rPr lang="en-GB" sz="1400" i="1" dirty="0"/>
                  <a:t>	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0.8 ÷ 0.01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16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16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16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16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800</m:t>
                        </m:r>
                      </m:num>
                      <m:den>
                        <m:r>
                          <a:rPr lang="en-GB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GB" sz="14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= 80	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ECB39F8-8D84-4550-8486-F0ABCAFE2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04" y="3814267"/>
                <a:ext cx="5346700" cy="1639936"/>
              </a:xfrm>
              <a:prstGeom prst="rect">
                <a:avLst/>
              </a:prstGeom>
              <a:blipFill>
                <a:blip r:embed="rId5"/>
                <a:stretch>
                  <a:fillRect l="-342" t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B303D0-3354-4155-BCCF-C05666A75411}"/>
                  </a:ext>
                </a:extLst>
              </p:cNvPr>
              <p:cNvSpPr/>
              <p:nvPr/>
            </p:nvSpPr>
            <p:spPr>
              <a:xfrm>
                <a:off x="5163513" y="5460495"/>
                <a:ext cx="5503996" cy="1981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14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RECURRING DECIMALS</a:t>
                </a:r>
              </a:p>
              <a:p>
                <a:r>
                  <a:rPr lang="en-GB" sz="1400" dirty="0">
                    <a:cs typeface="Times New Roman" panose="02020603050405020304" pitchFamily="18" charset="0"/>
                  </a:rPr>
                  <a:t>Recurring decimal is a decimal number that has digits that repeat forever.</a:t>
                </a:r>
              </a:p>
              <a:p>
                <a:r>
                  <a:rPr lang="en-GB" sz="1400" dirty="0">
                    <a:cs typeface="Times New Roman" panose="02020603050405020304" pitchFamily="18" charset="0"/>
                  </a:rPr>
                  <a:t>The part that repeats is shown by placing a dot above the digit that repeats, or dots over the first and last digit of the repeating pattern.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GB" sz="14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Examples: 	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=0.333…=0.</m:t>
                    </m:r>
                    <m:acc>
                      <m:accPr>
                        <m:chr m:val="̇"/>
                        <m:ctrlPr>
                          <a:rPr lang="en-GB" sz="1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GB" sz="1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1428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57142857…=0.</m:t>
                      </m:r>
                      <m:acc>
                        <m:accPr>
                          <m:chr m:val="̇"/>
                          <m:ctrlPr>
                            <a:rPr lang="en-GB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acc>
                      <m:r>
                        <a:rPr lang="en-GB" sz="1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4285</m:t>
                      </m:r>
                      <m:acc>
                        <m:accPr>
                          <m:chr m:val="̇"/>
                          <m:ctrlPr>
                            <a:rPr lang="en-GB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acc>
                    </m:oMath>
                  </m:oMathPara>
                </a14:m>
                <a:endParaRPr lang="en-GB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B303D0-3354-4155-BCCF-C05666A75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13" y="5460495"/>
                <a:ext cx="5503996" cy="1981953"/>
              </a:xfrm>
              <a:prstGeom prst="rect">
                <a:avLst/>
              </a:prstGeom>
              <a:blipFill>
                <a:blip r:embed="rId6"/>
                <a:stretch>
                  <a:fillRect l="-332" t="-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2DF3D3-B00D-48DC-A934-404E109101A1}"/>
              </a:ext>
            </a:extLst>
          </p:cNvPr>
          <p:cNvCxnSpPr/>
          <p:nvPr/>
        </p:nvCxnSpPr>
        <p:spPr>
          <a:xfrm>
            <a:off x="5130623" y="1872300"/>
            <a:ext cx="0" cy="539415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F8F8FC6-C242-45D8-8639-A0A2B64100EC}"/>
              </a:ext>
            </a:extLst>
          </p:cNvPr>
          <p:cNvCxnSpPr/>
          <p:nvPr/>
        </p:nvCxnSpPr>
        <p:spPr>
          <a:xfrm>
            <a:off x="5163513" y="5460495"/>
            <a:ext cx="550399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B05E9E-8142-4FF2-B964-405680F9B317}"/>
              </a:ext>
            </a:extLst>
          </p:cNvPr>
          <p:cNvCxnSpPr/>
          <p:nvPr/>
        </p:nvCxnSpPr>
        <p:spPr>
          <a:xfrm>
            <a:off x="3247285" y="4140671"/>
            <a:ext cx="0" cy="22930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ECFF2C17-08F4-4D1C-AFD7-9150A43DCB35}"/>
              </a:ext>
            </a:extLst>
          </p:cNvPr>
          <p:cNvSpPr/>
          <p:nvPr/>
        </p:nvSpPr>
        <p:spPr>
          <a:xfrm rot="5400000">
            <a:off x="5937729" y="7019716"/>
            <a:ext cx="45726" cy="548714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B817A245-9AB2-464F-AD46-A3E46947CAA3}"/>
              </a:ext>
            </a:extLst>
          </p:cNvPr>
          <p:cNvSpPr/>
          <p:nvPr/>
        </p:nvSpPr>
        <p:spPr>
          <a:xfrm rot="5400000">
            <a:off x="6532028" y="7019716"/>
            <a:ext cx="45726" cy="548714"/>
          </a:xfrm>
          <a:prstGeom prst="righ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B8D81A-9DFD-426A-8AFF-359596E6C839}"/>
                  </a:ext>
                </a:extLst>
              </p:cNvPr>
              <p:cNvSpPr txBox="1"/>
              <p:nvPr/>
            </p:nvSpPr>
            <p:spPr>
              <a:xfrm>
                <a:off x="8552832" y="6572575"/>
                <a:ext cx="1983272" cy="781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0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̇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acc>
                      <m:accPr>
                        <m:chr m:val="̇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GB" sz="1400" dirty="0"/>
                  <a:t> = 0.232323….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0.5</m:t>
                    </m:r>
                    <m:acc>
                      <m:accPr>
                        <m:chr m:val="̇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GB" sz="1400" dirty="0"/>
                  <a:t> = 0.533333…..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0.</m:t>
                    </m:r>
                    <m:acc>
                      <m:accPr>
                        <m:chr m:val="̇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̇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r>
                  <a:rPr lang="en-GB" sz="1400" dirty="0"/>
                  <a:t> = 0.123123123…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B8D81A-9DFD-426A-8AFF-359596E6C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832" y="6572575"/>
                <a:ext cx="1983272" cy="781881"/>
              </a:xfrm>
              <a:prstGeom prst="rect">
                <a:avLst/>
              </a:prstGeom>
              <a:blipFill>
                <a:blip r:embed="rId7"/>
                <a:stretch>
                  <a:fillRect l="-923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54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85605E3-AA77-428F-9ED5-D4DFB277D7F5}"/>
              </a:ext>
            </a:extLst>
          </p:cNvPr>
          <p:cNvSpPr txBox="1"/>
          <p:nvPr/>
        </p:nvSpPr>
        <p:spPr>
          <a:xfrm>
            <a:off x="2921151" y="1380240"/>
            <a:ext cx="3958012" cy="4847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% INCREASE AND DECREASE</a:t>
            </a:r>
          </a:p>
          <a:p>
            <a:pPr>
              <a:spcAft>
                <a:spcPts val="300"/>
              </a:spcAft>
            </a:pPr>
            <a:r>
              <a:rPr lang="en-GB" sz="1400" u="sng" dirty="0"/>
              <a:t>Finding % of an amount and adding (increase) or subtracting (decrease)</a:t>
            </a:r>
          </a:p>
          <a:p>
            <a:r>
              <a:rPr lang="en-GB" sz="1400" i="1" dirty="0"/>
              <a:t>Example1: 	</a:t>
            </a:r>
          </a:p>
          <a:p>
            <a:pPr indent="85725"/>
            <a:r>
              <a:rPr lang="en-GB" sz="1400" i="1" dirty="0"/>
              <a:t>Increase 40 by 25%.</a:t>
            </a:r>
          </a:p>
          <a:p>
            <a:pPr indent="85725"/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25% of 40 = 10	        </a:t>
            </a:r>
          </a:p>
          <a:p>
            <a:pPr indent="85725"/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40 </a:t>
            </a:r>
            <a:r>
              <a:rPr lang="en-GB" sz="1400" b="1" i="1" dirty="0">
                <a:solidFill>
                  <a:srgbClr val="FF0000"/>
                </a:solidFill>
              </a:rPr>
              <a:t>+</a:t>
            </a:r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 10 = </a:t>
            </a:r>
            <a:r>
              <a:rPr lang="en-GB" sz="1400" b="1" i="1" dirty="0">
                <a:solidFill>
                  <a:schemeClr val="accent3">
                    <a:lumMod val="75000"/>
                  </a:schemeClr>
                </a:solidFill>
              </a:rPr>
              <a:t>50</a:t>
            </a:r>
            <a:r>
              <a:rPr lang="en-GB" sz="1400" i="1" dirty="0"/>
              <a:t>		</a:t>
            </a:r>
          </a:p>
          <a:p>
            <a:pPr indent="261938"/>
            <a:endParaRPr lang="en-GB" sz="1400" i="1" dirty="0"/>
          </a:p>
          <a:p>
            <a:r>
              <a:rPr lang="en-GB" sz="1400" i="1" dirty="0"/>
              <a:t>Example2:	</a:t>
            </a:r>
          </a:p>
          <a:p>
            <a:pPr indent="85725"/>
            <a:r>
              <a:rPr lang="en-GB" sz="1400" i="1" dirty="0"/>
              <a:t>Decrease 40 by 25%.</a:t>
            </a:r>
          </a:p>
          <a:p>
            <a:pPr indent="85725"/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25% of 40 = 10</a:t>
            </a:r>
          </a:p>
          <a:p>
            <a:pPr indent="85725"/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40 </a:t>
            </a:r>
            <a:r>
              <a:rPr lang="en-GB" sz="1400" b="1" i="1" dirty="0">
                <a:solidFill>
                  <a:srgbClr val="FF0000"/>
                </a:solidFill>
              </a:rPr>
              <a:t>-</a:t>
            </a:r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 10 = </a:t>
            </a:r>
            <a:r>
              <a:rPr lang="en-GB" sz="1400" b="1" i="1" dirty="0">
                <a:solidFill>
                  <a:schemeClr val="accent3">
                    <a:lumMod val="75000"/>
                  </a:schemeClr>
                </a:solidFill>
              </a:rPr>
              <a:t>30</a:t>
            </a:r>
            <a:endParaRPr lang="en-GB" sz="1400" b="1" dirty="0"/>
          </a:p>
          <a:p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GB" sz="1400" u="sng" dirty="0"/>
              <a:t>Using multiplier</a:t>
            </a:r>
          </a:p>
          <a:p>
            <a:pPr>
              <a:spcAft>
                <a:spcPts val="300"/>
              </a:spcAft>
            </a:pPr>
            <a:r>
              <a:rPr lang="en-GB" sz="1400" dirty="0"/>
              <a:t>Find the multiplier</a:t>
            </a:r>
            <a:r>
              <a:rPr lang="en-GB" sz="1400" b="1" dirty="0"/>
              <a:t> </a:t>
            </a:r>
            <a:r>
              <a:rPr lang="en-GB" sz="1400" dirty="0"/>
              <a:t>and </a:t>
            </a:r>
            <a:r>
              <a:rPr lang="en-GB" sz="1400" b="1" dirty="0"/>
              <a:t>multiply</a:t>
            </a:r>
            <a:r>
              <a:rPr lang="en-GB" sz="1400" dirty="0"/>
              <a:t>.</a:t>
            </a:r>
          </a:p>
          <a:p>
            <a:r>
              <a:rPr lang="en-GB" sz="1400" i="1" dirty="0"/>
              <a:t>Example1: Increase 40 by 25%.	</a:t>
            </a:r>
          </a:p>
          <a:p>
            <a:pPr indent="85725"/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Multiplier = (100 + 25)% = 125% = 1.25		   </a:t>
            </a:r>
          </a:p>
          <a:p>
            <a:pPr indent="85725">
              <a:spcAft>
                <a:spcPts val="600"/>
              </a:spcAft>
            </a:pPr>
            <a:r>
              <a:rPr lang="en-GB" sz="1400" b="1" i="1" dirty="0">
                <a:solidFill>
                  <a:schemeClr val="accent3">
                    <a:lumMod val="75000"/>
                  </a:schemeClr>
                </a:solidFill>
              </a:rPr>
              <a:t>40 </a:t>
            </a:r>
            <a:r>
              <a:rPr lang="en-GB" sz="1400" b="1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GB" sz="1400" b="1" i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 1.25 = 50</a:t>
            </a:r>
            <a:r>
              <a:rPr lang="en-GB" sz="1400" i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	</a:t>
            </a:r>
          </a:p>
          <a:p>
            <a:r>
              <a:rPr lang="en-GB" sz="1400" i="1" dirty="0"/>
              <a:t>Example2: Decrease 40 by 25%.</a:t>
            </a:r>
          </a:p>
          <a:p>
            <a:pPr indent="85725"/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Multiplier = (100 - 25)% = 75% = 0.75</a:t>
            </a:r>
            <a:endParaRPr lang="en-GB" sz="1400" i="1" dirty="0"/>
          </a:p>
          <a:p>
            <a:pPr indent="85725"/>
            <a:r>
              <a:rPr lang="en-GB" sz="1400" b="1" i="1" dirty="0">
                <a:solidFill>
                  <a:schemeClr val="accent3">
                    <a:lumMod val="75000"/>
                  </a:schemeClr>
                </a:solidFill>
              </a:rPr>
              <a:t>40 </a:t>
            </a:r>
            <a:r>
              <a:rPr lang="en-GB" sz="1400" b="1" dirty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GB" sz="1400" b="1" i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 0.75 = 30</a:t>
            </a:r>
            <a:endParaRPr lang="en-GB" sz="1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7E51E909-FED1-412C-BC52-9B54A8308F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3" t="41444" r="74963" b="49449"/>
          <a:stretch/>
        </p:blipFill>
        <p:spPr>
          <a:xfrm>
            <a:off x="5602694" y="5373828"/>
            <a:ext cx="1206405" cy="3748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A56647-0FEB-4056-893D-B48C77BBFA4D}"/>
              </a:ext>
            </a:extLst>
          </p:cNvPr>
          <p:cNvSpPr txBox="1"/>
          <p:nvPr/>
        </p:nvSpPr>
        <p:spPr>
          <a:xfrm>
            <a:off x="6870634" y="1380240"/>
            <a:ext cx="3853224" cy="50244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FINDING AN ORIGINAL AMOUNT</a:t>
            </a:r>
          </a:p>
          <a:p>
            <a:pPr>
              <a:spcAft>
                <a:spcPts val="300"/>
              </a:spcAft>
            </a:pPr>
            <a:r>
              <a:rPr lang="en-GB" sz="1400" u="sng" dirty="0"/>
              <a:t>Using multiplication table</a:t>
            </a:r>
          </a:p>
          <a:p>
            <a:r>
              <a:rPr lang="en-GB" sz="1400" i="1" dirty="0"/>
              <a:t>Example1: T-shirt costs £30 after VAT (20% increase). What is its original price?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i="1" dirty="0"/>
          </a:p>
          <a:p>
            <a:r>
              <a:rPr lang="en-GB" sz="1400" i="1" dirty="0"/>
              <a:t>Example2: T-shirt costs £24 after 20% discount. What is its original price?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u="sng" dirty="0"/>
          </a:p>
          <a:p>
            <a:pPr>
              <a:spcAft>
                <a:spcPts val="300"/>
              </a:spcAft>
            </a:pPr>
            <a:endParaRPr lang="en-GB" sz="1400" u="sng"/>
          </a:p>
          <a:p>
            <a:pPr>
              <a:spcAft>
                <a:spcPts val="300"/>
              </a:spcAft>
            </a:pPr>
            <a:r>
              <a:rPr lang="en-GB" sz="1400" u="sng"/>
              <a:t>Using </a:t>
            </a:r>
            <a:r>
              <a:rPr lang="en-GB" sz="1400" u="sng" dirty="0"/>
              <a:t>multiplier</a:t>
            </a:r>
          </a:p>
          <a:p>
            <a:pPr>
              <a:spcAft>
                <a:spcPts val="300"/>
              </a:spcAft>
            </a:pPr>
            <a:r>
              <a:rPr lang="en-GB" sz="1400" dirty="0"/>
              <a:t>Find the multiplier and </a:t>
            </a:r>
            <a:r>
              <a:rPr lang="en-GB" sz="1400" b="1" dirty="0"/>
              <a:t>divide</a:t>
            </a:r>
            <a:r>
              <a:rPr lang="en-GB" sz="1400" dirty="0"/>
              <a:t>. </a:t>
            </a:r>
          </a:p>
          <a:p>
            <a:pPr marL="1250950" indent="-1250950"/>
            <a:r>
              <a:rPr lang="en-GB" sz="1400" i="1" dirty="0"/>
              <a:t>Example1: </a:t>
            </a:r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Multiplier = (100 + 20)% = 120% = 1.2</a:t>
            </a:r>
          </a:p>
          <a:p>
            <a:pPr marL="187325"/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en-GB" sz="1400" b="1" i="1" dirty="0">
                <a:solidFill>
                  <a:schemeClr val="accent3">
                    <a:lumMod val="75000"/>
                  </a:schemeClr>
                </a:solidFill>
              </a:rPr>
              <a:t>£30 </a:t>
            </a:r>
            <a:r>
              <a:rPr lang="en-GB" sz="1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÷</a:t>
            </a:r>
            <a:r>
              <a:rPr lang="en-GB" sz="1400" b="1" i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 1.2 = £25</a:t>
            </a:r>
            <a:endParaRPr lang="en-GB" sz="1400" b="1" i="1" dirty="0">
              <a:solidFill>
                <a:schemeClr val="accent3">
                  <a:lumMod val="75000"/>
                </a:schemeClr>
              </a:solidFill>
            </a:endParaRPr>
          </a:p>
          <a:p>
            <a:pPr marL="1250950" indent="-1250950"/>
            <a:r>
              <a:rPr lang="en-GB" sz="1400" i="1" dirty="0"/>
              <a:t>Example2: </a:t>
            </a:r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Multiplier = (100 - 20)% = 80% = 0.8</a:t>
            </a:r>
          </a:p>
          <a:p>
            <a:pPr marL="187325"/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en-GB" sz="1400" b="1" i="1" dirty="0">
                <a:solidFill>
                  <a:schemeClr val="accent3">
                    <a:lumMod val="75000"/>
                  </a:schemeClr>
                </a:solidFill>
              </a:rPr>
              <a:t>£24 </a:t>
            </a:r>
            <a:r>
              <a:rPr lang="en-GB" sz="1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÷</a:t>
            </a:r>
            <a:r>
              <a:rPr lang="en-GB" sz="1400" b="1" i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 0.8 = £30</a:t>
            </a:r>
            <a:endParaRPr lang="en-GB" sz="1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566F4F-B75C-4AC5-864C-7A388BE708E7}"/>
                  </a:ext>
                </a:extLst>
              </p:cNvPr>
              <p:cNvSpPr txBox="1"/>
              <p:nvPr/>
            </p:nvSpPr>
            <p:spPr>
              <a:xfrm>
                <a:off x="679649" y="388384"/>
                <a:ext cx="10013752" cy="104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‘</a:t>
                </a:r>
                <a:r>
                  <a:rPr lang="en-GB" sz="1400" b="1" dirty="0"/>
                  <a:t>Per cent</a:t>
                </a:r>
                <a:r>
                  <a:rPr lang="en-GB" sz="1400" dirty="0"/>
                  <a:t>’ 	means out of 100. 	</a:t>
                </a:r>
                <a:r>
                  <a:rPr lang="en-GB" sz="1400" i="1" dirty="0"/>
                  <a:t>Example: </a:t>
                </a:r>
                <a:r>
                  <a:rPr lang="en-GB" sz="1400" dirty="0"/>
                  <a:t>3% means 3 out of 100, which can be written in a form of a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1200" dirty="0"/>
                  <a:t> </a:t>
                </a:r>
                <a:r>
                  <a:rPr lang="en-GB" sz="1400" dirty="0"/>
                  <a:t>or as a decimal 0.03</a:t>
                </a:r>
              </a:p>
              <a:p>
                <a:r>
                  <a:rPr lang="en-GB" sz="1400" b="1" dirty="0"/>
                  <a:t>Multiplier</a:t>
                </a:r>
                <a:r>
                  <a:rPr lang="en-GB" sz="1400" dirty="0"/>
                  <a:t>	is a decimal </a:t>
                </a:r>
                <a:r>
                  <a:rPr lang="en-GB" sz="1400" b="0" i="0" dirty="0">
                    <a:solidFill>
                      <a:srgbClr val="231F20"/>
                    </a:solidFill>
                    <a:effectLst/>
                    <a:latin typeface="ReithSans"/>
                  </a:rPr>
                  <a:t>that represents the percentage change.</a:t>
                </a:r>
                <a:endParaRPr lang="en-GB" sz="1400" dirty="0"/>
              </a:p>
              <a:p>
                <a:r>
                  <a:rPr lang="en-GB" sz="1400" b="1" dirty="0"/>
                  <a:t>VAT</a:t>
                </a:r>
                <a:r>
                  <a:rPr lang="en-GB" sz="1400" dirty="0"/>
                  <a:t> 		stands for Value Added Tax. This is 20% tax added on to the price of most of the things that you can buy.</a:t>
                </a:r>
              </a:p>
              <a:p>
                <a:r>
                  <a:rPr lang="en-GB" sz="1400" b="1" dirty="0"/>
                  <a:t>Increase / reduce 	</a:t>
                </a:r>
                <a:r>
                  <a:rPr lang="en-GB" sz="1400" dirty="0"/>
                  <a:t>means to make something bigger / smaller (in size or quantity).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566F4F-B75C-4AC5-864C-7A388BE70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49" y="388384"/>
                <a:ext cx="10013752" cy="1044645"/>
              </a:xfrm>
              <a:prstGeom prst="rect">
                <a:avLst/>
              </a:prstGeom>
              <a:blipFill>
                <a:blip r:embed="rId4"/>
                <a:stretch>
                  <a:fillRect l="-183"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9CB25-097E-4D34-BF43-520E43E50299}"/>
              </a:ext>
            </a:extLst>
          </p:cNvPr>
          <p:cNvSpPr txBox="1"/>
          <p:nvPr/>
        </p:nvSpPr>
        <p:spPr>
          <a:xfrm>
            <a:off x="25320" y="1380240"/>
            <a:ext cx="2996621" cy="5847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% OF AN AMOUNT</a:t>
            </a:r>
          </a:p>
          <a:p>
            <a:r>
              <a:rPr lang="en-GB" sz="1400" u="sng" dirty="0"/>
              <a:t>Finding ‘easy’ %s</a:t>
            </a:r>
            <a:r>
              <a:rPr lang="en-GB" sz="1400" dirty="0"/>
              <a:t> (without calculator)</a:t>
            </a:r>
          </a:p>
          <a:p>
            <a:r>
              <a:rPr lang="en-GB" sz="1400" dirty="0"/>
              <a:t>50% by halving an amount</a:t>
            </a:r>
          </a:p>
          <a:p>
            <a:r>
              <a:rPr lang="en-GB" sz="1400" dirty="0"/>
              <a:t>25% by dividing an amount by 4</a:t>
            </a:r>
          </a:p>
          <a:p>
            <a:r>
              <a:rPr lang="en-GB" sz="1400" dirty="0"/>
              <a:t>10% by dividing an amount by 10</a:t>
            </a:r>
          </a:p>
          <a:p>
            <a:r>
              <a:rPr lang="en-GB" sz="1400" dirty="0"/>
              <a:t>5% by halving 10%</a:t>
            </a:r>
          </a:p>
          <a:p>
            <a:r>
              <a:rPr lang="en-GB" sz="1400" dirty="0"/>
              <a:t>1% by dividing an amount by 100</a:t>
            </a:r>
          </a:p>
          <a:p>
            <a:r>
              <a:rPr lang="en-GB" sz="1400" dirty="0"/>
              <a:t>…and adding them together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i="1" dirty="0"/>
              <a:t>Example: 35% of 50</a:t>
            </a:r>
          </a:p>
          <a:p>
            <a:r>
              <a:rPr lang="en-GB" sz="1400" i="1" dirty="0"/>
              <a:t>	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10% of 50 = 5</a:t>
            </a:r>
          </a:p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5% of 50 = 2.5</a:t>
            </a:r>
          </a:p>
          <a:p>
            <a:endParaRPr lang="en-GB" sz="1400" i="1" dirty="0"/>
          </a:p>
          <a:p>
            <a:endParaRPr lang="en-GB" sz="1400" u="sng" dirty="0"/>
          </a:p>
          <a:p>
            <a:endParaRPr lang="en-GB" sz="1400" u="sng" dirty="0"/>
          </a:p>
          <a:p>
            <a:endParaRPr lang="en-GB" sz="1400" u="sng" dirty="0"/>
          </a:p>
          <a:p>
            <a:endParaRPr lang="en-GB" sz="1400" u="sng" dirty="0"/>
          </a:p>
          <a:p>
            <a:pPr>
              <a:spcAft>
                <a:spcPts val="300"/>
              </a:spcAft>
            </a:pPr>
            <a:r>
              <a:rPr lang="en-GB" sz="1400" u="sng" dirty="0"/>
              <a:t>Using multiplier</a:t>
            </a:r>
            <a:r>
              <a:rPr lang="en-GB" sz="1400" dirty="0"/>
              <a:t> (with calculator)</a:t>
            </a:r>
            <a:endParaRPr lang="en-GB" sz="1400" u="sng" dirty="0"/>
          </a:p>
          <a:p>
            <a:pPr marL="261938" indent="-261938">
              <a:buAutoNum type="arabicPeriod"/>
            </a:pPr>
            <a:r>
              <a:rPr lang="en-GB" sz="1400" dirty="0"/>
              <a:t>Change % into decimal (multiplier).</a:t>
            </a:r>
          </a:p>
          <a:p>
            <a:pPr marL="261938" indent="-261938">
              <a:spcAft>
                <a:spcPts val="600"/>
              </a:spcAft>
              <a:buAutoNum type="arabicPeriod"/>
            </a:pPr>
            <a:r>
              <a:rPr lang="en-GB" sz="1400" dirty="0"/>
              <a:t>Multiply.</a:t>
            </a:r>
          </a:p>
          <a:p>
            <a:r>
              <a:rPr lang="en-GB" sz="1400" i="1" dirty="0"/>
              <a:t>Example: 35% of 50 </a:t>
            </a:r>
            <a:r>
              <a:rPr lang="en-GB" sz="1400" i="1" dirty="0">
                <a:solidFill>
                  <a:schemeClr val="accent3">
                    <a:lumMod val="75000"/>
                  </a:schemeClr>
                </a:solidFill>
              </a:rPr>
              <a:t>= 0.35 </a:t>
            </a:r>
            <a:r>
              <a:rPr lang="en-GB" sz="1400" i="1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 50 = 17.5</a:t>
            </a:r>
          </a:p>
          <a:p>
            <a:endParaRPr lang="en-GB" sz="1400" i="1" dirty="0">
              <a:solidFill>
                <a:schemeClr val="accent3">
                  <a:lumMod val="75000"/>
                </a:schemeClr>
              </a:solidFill>
              <a:sym typeface="Symbol" panose="05050102010706020507" pitchFamily="18" charset="2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F93B7-52CE-462B-BEC3-BF1CA376C420}"/>
              </a:ext>
            </a:extLst>
          </p:cNvPr>
          <p:cNvCxnSpPr>
            <a:cxnSpLocks/>
          </p:cNvCxnSpPr>
          <p:nvPr/>
        </p:nvCxnSpPr>
        <p:spPr>
          <a:xfrm>
            <a:off x="2914437" y="1465844"/>
            <a:ext cx="0" cy="581696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C22DF1-D0D6-46F6-98CE-4E5178B6CDA0}"/>
              </a:ext>
            </a:extLst>
          </p:cNvPr>
          <p:cNvCxnSpPr>
            <a:cxnSpLocks/>
          </p:cNvCxnSpPr>
          <p:nvPr/>
        </p:nvCxnSpPr>
        <p:spPr>
          <a:xfrm flipH="1">
            <a:off x="6857361" y="1457475"/>
            <a:ext cx="2003" cy="58253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A61AB-B56E-42C0-A56C-20485277388B}"/>
              </a:ext>
            </a:extLst>
          </p:cNvPr>
          <p:cNvCxnSpPr/>
          <p:nvPr/>
        </p:nvCxnSpPr>
        <p:spPr>
          <a:xfrm>
            <a:off x="79197" y="1433029"/>
            <a:ext cx="105762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2ED27B7-049E-4424-9C45-F5F2F136E15B}"/>
              </a:ext>
            </a:extLst>
          </p:cNvPr>
          <p:cNvSpPr txBox="1"/>
          <p:nvPr/>
        </p:nvSpPr>
        <p:spPr>
          <a:xfrm>
            <a:off x="9214203" y="2390407"/>
            <a:ext cx="445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÷12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40A018-11D0-4298-A334-AE091CAD9E85}"/>
              </a:ext>
            </a:extLst>
          </p:cNvPr>
          <p:cNvSpPr txBox="1"/>
          <p:nvPr/>
        </p:nvSpPr>
        <p:spPr>
          <a:xfrm>
            <a:off x="9769558" y="2403946"/>
            <a:ext cx="445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F629A-A5B6-41A8-929E-5FB795E57558}"/>
              </a:ext>
            </a:extLst>
          </p:cNvPr>
          <p:cNvSpPr txBox="1"/>
          <p:nvPr/>
        </p:nvSpPr>
        <p:spPr>
          <a:xfrm>
            <a:off x="6983742" y="2487166"/>
            <a:ext cx="1736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2">
                    <a:lumMod val="50000"/>
                  </a:schemeClr>
                </a:solidFill>
              </a:rPr>
              <a:t>20% increase:</a:t>
            </a:r>
          </a:p>
          <a:p>
            <a:r>
              <a:rPr lang="en-GB" sz="1400" i="1" dirty="0">
                <a:solidFill>
                  <a:schemeClr val="bg2">
                    <a:lumMod val="50000"/>
                  </a:schemeClr>
                </a:solidFill>
              </a:rPr>
              <a:t>(100 + 20)% = 120% of the original price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9F7D8A-6565-40FF-8F3C-6809CED363B2}"/>
              </a:ext>
            </a:extLst>
          </p:cNvPr>
          <p:cNvSpPr txBox="1"/>
          <p:nvPr/>
        </p:nvSpPr>
        <p:spPr>
          <a:xfrm>
            <a:off x="9264776" y="3822539"/>
            <a:ext cx="445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÷8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D79EC0-E07C-42C1-BBB9-447A4D760CB5}"/>
              </a:ext>
            </a:extLst>
          </p:cNvPr>
          <p:cNvSpPr txBox="1"/>
          <p:nvPr/>
        </p:nvSpPr>
        <p:spPr>
          <a:xfrm>
            <a:off x="9797035" y="3810375"/>
            <a:ext cx="445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05EBD1-46BD-43EB-B559-5A2B89FE57EC}"/>
              </a:ext>
            </a:extLst>
          </p:cNvPr>
          <p:cNvSpPr txBox="1"/>
          <p:nvPr/>
        </p:nvSpPr>
        <p:spPr>
          <a:xfrm>
            <a:off x="6992813" y="3930342"/>
            <a:ext cx="1675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2">
                    <a:lumMod val="50000"/>
                  </a:schemeClr>
                </a:solidFill>
              </a:rPr>
              <a:t>20% discount: </a:t>
            </a:r>
          </a:p>
          <a:p>
            <a:r>
              <a:rPr lang="en-GB" sz="1400" i="1" dirty="0">
                <a:solidFill>
                  <a:schemeClr val="bg2">
                    <a:lumMod val="50000"/>
                  </a:schemeClr>
                </a:solidFill>
              </a:rPr>
              <a:t>(100 – 20)% = 80% of the original price </a:t>
            </a:r>
          </a:p>
        </p:txBody>
      </p:sp>
      <p:sp>
        <p:nvSpPr>
          <p:cNvPr id="1035" name="Arrow: Curved Down 1034">
            <a:extLst>
              <a:ext uri="{FF2B5EF4-FFF2-40B4-BE49-F238E27FC236}">
                <a16:creationId xmlns:a16="http://schemas.microsoft.com/office/drawing/2014/main" id="{5697B1FF-C3CB-4F28-A72B-1C3F0CA97204}"/>
              </a:ext>
            </a:extLst>
          </p:cNvPr>
          <p:cNvSpPr/>
          <p:nvPr/>
        </p:nvSpPr>
        <p:spPr>
          <a:xfrm>
            <a:off x="942500" y="6579679"/>
            <a:ext cx="792088" cy="148037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36" name="Arrow: Curved Up 1035">
            <a:extLst>
              <a:ext uri="{FF2B5EF4-FFF2-40B4-BE49-F238E27FC236}">
                <a16:creationId xmlns:a16="http://schemas.microsoft.com/office/drawing/2014/main" id="{FBC7084A-EE4C-499F-87F3-D09651BB3D5B}"/>
              </a:ext>
            </a:extLst>
          </p:cNvPr>
          <p:cNvSpPr/>
          <p:nvPr/>
        </p:nvSpPr>
        <p:spPr>
          <a:xfrm>
            <a:off x="1206207" y="6908312"/>
            <a:ext cx="927262" cy="148036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44E2CE70-4BFE-4C20-890D-FCA0BF4F2039}"/>
              </a:ext>
            </a:extLst>
          </p:cNvPr>
          <p:cNvSpPr txBox="1"/>
          <p:nvPr/>
        </p:nvSpPr>
        <p:spPr>
          <a:xfrm>
            <a:off x="1124309" y="7018991"/>
            <a:ext cx="1055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‘of’ means ‘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’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B6FFE02-2BCA-4491-868E-25B0A96D4516}"/>
              </a:ext>
            </a:extLst>
          </p:cNvPr>
          <p:cNvSpPr txBox="1"/>
          <p:nvPr/>
        </p:nvSpPr>
        <p:spPr>
          <a:xfrm>
            <a:off x="9204997" y="3075774"/>
            <a:ext cx="445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÷12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0FC82A-5334-4438-931F-0843B1BDE4C3}"/>
              </a:ext>
            </a:extLst>
          </p:cNvPr>
          <p:cNvSpPr txBox="1"/>
          <p:nvPr/>
        </p:nvSpPr>
        <p:spPr>
          <a:xfrm>
            <a:off x="9769558" y="3085105"/>
            <a:ext cx="445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8C27D63-023E-4465-BA0F-D9ECDEA716BD}"/>
              </a:ext>
            </a:extLst>
          </p:cNvPr>
          <p:cNvSpPr txBox="1"/>
          <p:nvPr/>
        </p:nvSpPr>
        <p:spPr>
          <a:xfrm>
            <a:off x="9284549" y="4515252"/>
            <a:ext cx="445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÷8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63A1F00-B819-4C7B-9291-401A12D5C314}"/>
              </a:ext>
            </a:extLst>
          </p:cNvPr>
          <p:cNvSpPr txBox="1"/>
          <p:nvPr/>
        </p:nvSpPr>
        <p:spPr>
          <a:xfrm>
            <a:off x="9797035" y="4499656"/>
            <a:ext cx="4454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409F4D-BCEF-4502-AD06-0CCA7CE65EB1}"/>
              </a:ext>
            </a:extLst>
          </p:cNvPr>
          <p:cNvSpPr/>
          <p:nvPr/>
        </p:nvSpPr>
        <p:spPr>
          <a:xfrm>
            <a:off x="0" y="0"/>
            <a:ext cx="10693400" cy="3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29865B-FB04-46EA-A93B-7D4B0D570641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Decimals and Percentages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6B16A86-F139-4C12-B525-3B730C60D7CF}"/>
              </a:ext>
            </a:extLst>
          </p:cNvPr>
          <p:cNvSpPr/>
          <p:nvPr/>
        </p:nvSpPr>
        <p:spPr>
          <a:xfrm>
            <a:off x="0" y="7360749"/>
            <a:ext cx="10693400" cy="2005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0" name="Picture 49" descr="A close up of a device&#10;&#10;Description automatically generated">
            <a:extLst>
              <a:ext uri="{FF2B5EF4-FFF2-40B4-BE49-F238E27FC236}">
                <a16:creationId xmlns:a16="http://schemas.microsoft.com/office/drawing/2014/main" id="{68549B4B-4EA9-46CF-B9EE-42095273F5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" y="414618"/>
            <a:ext cx="670039" cy="502529"/>
          </a:xfrm>
          <a:prstGeom prst="rect">
            <a:avLst/>
          </a:prstGeom>
        </p:spPr>
      </p:pic>
      <p:sp>
        <p:nvSpPr>
          <p:cNvPr id="52" name="Arrow: Curved Up 51">
            <a:extLst>
              <a:ext uri="{FF2B5EF4-FFF2-40B4-BE49-F238E27FC236}">
                <a16:creationId xmlns:a16="http://schemas.microsoft.com/office/drawing/2014/main" id="{83AAFDB2-9AF0-4511-AFFE-A98EB9E82D56}"/>
              </a:ext>
            </a:extLst>
          </p:cNvPr>
          <p:cNvSpPr/>
          <p:nvPr/>
        </p:nvSpPr>
        <p:spPr>
          <a:xfrm>
            <a:off x="260888" y="5701812"/>
            <a:ext cx="527827" cy="139902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EE87D9-269D-4BC9-8CAF-3C909BD05820}"/>
              </a:ext>
            </a:extLst>
          </p:cNvPr>
          <p:cNvSpPr txBox="1"/>
          <p:nvPr/>
        </p:nvSpPr>
        <p:spPr>
          <a:xfrm>
            <a:off x="-11710" y="5616369"/>
            <a:ext cx="1055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÷ 10</a:t>
            </a:r>
          </a:p>
        </p:txBody>
      </p:sp>
      <p:sp>
        <p:nvSpPr>
          <p:cNvPr id="55" name="Arrow: Curved Up 54">
            <a:extLst>
              <a:ext uri="{FF2B5EF4-FFF2-40B4-BE49-F238E27FC236}">
                <a16:creationId xmlns:a16="http://schemas.microsoft.com/office/drawing/2014/main" id="{993799F6-AB3A-41B9-AA67-9D6FF63A6B3F}"/>
              </a:ext>
            </a:extLst>
          </p:cNvPr>
          <p:cNvSpPr/>
          <p:nvPr/>
        </p:nvSpPr>
        <p:spPr>
          <a:xfrm>
            <a:off x="971010" y="5687153"/>
            <a:ext cx="537279" cy="139902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E32B6E-BD6F-4C78-99E4-501A4B0C09AF}"/>
              </a:ext>
            </a:extLst>
          </p:cNvPr>
          <p:cNvSpPr txBox="1"/>
          <p:nvPr/>
        </p:nvSpPr>
        <p:spPr>
          <a:xfrm>
            <a:off x="689068" y="5607687"/>
            <a:ext cx="1055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× 3</a:t>
            </a:r>
          </a:p>
        </p:txBody>
      </p:sp>
      <p:sp>
        <p:nvSpPr>
          <p:cNvPr id="57" name="Arrow: Curved Down 56">
            <a:extLst>
              <a:ext uri="{FF2B5EF4-FFF2-40B4-BE49-F238E27FC236}">
                <a16:creationId xmlns:a16="http://schemas.microsoft.com/office/drawing/2014/main" id="{54BB188D-8819-47BE-8418-0923BC1976DA}"/>
              </a:ext>
            </a:extLst>
          </p:cNvPr>
          <p:cNvSpPr/>
          <p:nvPr/>
        </p:nvSpPr>
        <p:spPr>
          <a:xfrm>
            <a:off x="893900" y="4928626"/>
            <a:ext cx="1138222" cy="165056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25B5BE-2DE3-4FDA-9CB5-3AD87C89EF10}"/>
              </a:ext>
            </a:extLst>
          </p:cNvPr>
          <p:cNvSpPr txBox="1"/>
          <p:nvPr/>
        </p:nvSpPr>
        <p:spPr>
          <a:xfrm>
            <a:off x="935147" y="4883490"/>
            <a:ext cx="1055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÷ 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AC9229-27C7-4F46-8D44-FEEE3D14331E}"/>
              </a:ext>
            </a:extLst>
          </p:cNvPr>
          <p:cNvSpPr txBox="1"/>
          <p:nvPr/>
        </p:nvSpPr>
        <p:spPr>
          <a:xfrm>
            <a:off x="2936044" y="6292480"/>
            <a:ext cx="3836039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EXPRESSING ONE NUMBER AS % OF ANOTHER</a:t>
            </a:r>
          </a:p>
          <a:p>
            <a:r>
              <a:rPr lang="en-GB" sz="1400" i="1" dirty="0"/>
              <a:t>Example: What is 17 as a percentage of 25?</a:t>
            </a:r>
          </a:p>
          <a:p>
            <a:endParaRPr lang="en-GB" sz="14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4D65041-18E7-4B1C-84F2-A016657FA172}"/>
                  </a:ext>
                </a:extLst>
              </p:cNvPr>
              <p:cNvSpPr txBox="1"/>
              <p:nvPr/>
            </p:nvSpPr>
            <p:spPr>
              <a:xfrm>
                <a:off x="3196343" y="6830898"/>
                <a:ext cx="1398879" cy="403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GB" sz="1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en-GB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= 68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4D65041-18E7-4B1C-84F2-A016657FA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43" y="6830898"/>
                <a:ext cx="1398879" cy="403508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780D824C-1F26-405C-A244-42C5A68EC656}"/>
              </a:ext>
            </a:extLst>
          </p:cNvPr>
          <p:cNvSpPr txBox="1"/>
          <p:nvPr/>
        </p:nvSpPr>
        <p:spPr>
          <a:xfrm>
            <a:off x="4660227" y="6863837"/>
            <a:ext cx="213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 is 68% of 25.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66078-99CD-471E-ACEC-5D21FB3934C9}"/>
              </a:ext>
            </a:extLst>
          </p:cNvPr>
          <p:cNvCxnSpPr>
            <a:cxnSpLocks/>
          </p:cNvCxnSpPr>
          <p:nvPr/>
        </p:nvCxnSpPr>
        <p:spPr>
          <a:xfrm>
            <a:off x="2924798" y="6300911"/>
            <a:ext cx="776860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Table 11">
            <a:extLst>
              <a:ext uri="{FF2B5EF4-FFF2-40B4-BE49-F238E27FC236}">
                <a16:creationId xmlns:a16="http://schemas.microsoft.com/office/drawing/2014/main" id="{25F36728-3C8C-454C-B5FF-BDB3757D6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000475"/>
              </p:ext>
            </p:extLst>
          </p:nvPr>
        </p:nvGraphicFramePr>
        <p:xfrm>
          <a:off x="64108" y="5126727"/>
          <a:ext cx="2723336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6698">
                  <a:extLst>
                    <a:ext uri="{9D8B030D-6E8A-4147-A177-3AD203B41FA5}">
                      <a16:colId xmlns:a16="http://schemas.microsoft.com/office/drawing/2014/main" val="3069783601"/>
                    </a:ext>
                  </a:extLst>
                </a:gridCol>
                <a:gridCol w="513361">
                  <a:extLst>
                    <a:ext uri="{9D8B030D-6E8A-4147-A177-3AD203B41FA5}">
                      <a16:colId xmlns:a16="http://schemas.microsoft.com/office/drawing/2014/main" val="2888253163"/>
                    </a:ext>
                  </a:extLst>
                </a:gridCol>
                <a:gridCol w="513361">
                  <a:extLst>
                    <a:ext uri="{9D8B030D-6E8A-4147-A177-3AD203B41FA5}">
                      <a16:colId xmlns:a16="http://schemas.microsoft.com/office/drawing/2014/main" val="1645412105"/>
                    </a:ext>
                  </a:extLst>
                </a:gridCol>
                <a:gridCol w="541154">
                  <a:extLst>
                    <a:ext uri="{9D8B030D-6E8A-4147-A177-3AD203B41FA5}">
                      <a16:colId xmlns:a16="http://schemas.microsoft.com/office/drawing/2014/main" val="3803810220"/>
                    </a:ext>
                  </a:extLst>
                </a:gridCol>
                <a:gridCol w="568762">
                  <a:extLst>
                    <a:ext uri="{9D8B030D-6E8A-4147-A177-3AD203B41FA5}">
                      <a16:colId xmlns:a16="http://schemas.microsoft.com/office/drawing/2014/main" val="429531055"/>
                    </a:ext>
                  </a:extLst>
                </a:gridCol>
              </a:tblGrid>
              <a:tr h="224038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731"/>
                  </a:ext>
                </a:extLst>
              </a:tr>
              <a:tr h="224038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070731"/>
                  </a:ext>
                </a:extLst>
              </a:tr>
            </a:tbl>
          </a:graphicData>
        </a:graphic>
      </p:graphicFrame>
      <p:graphicFrame>
        <p:nvGraphicFramePr>
          <p:cNvPr id="76" name="Table 11">
            <a:extLst>
              <a:ext uri="{FF2B5EF4-FFF2-40B4-BE49-F238E27FC236}">
                <a16:creationId xmlns:a16="http://schemas.microsoft.com/office/drawing/2014/main" id="{0588A4EA-2BB7-402E-B8B7-074CF24E1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277421"/>
              </p:ext>
            </p:extLst>
          </p:nvPr>
        </p:nvGraphicFramePr>
        <p:xfrm>
          <a:off x="8905091" y="2592032"/>
          <a:ext cx="1615024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1730">
                  <a:extLst>
                    <a:ext uri="{9D8B030D-6E8A-4147-A177-3AD203B41FA5}">
                      <a16:colId xmlns:a16="http://schemas.microsoft.com/office/drawing/2014/main" val="30697836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888253163"/>
                    </a:ext>
                  </a:extLst>
                </a:gridCol>
                <a:gridCol w="579238">
                  <a:extLst>
                    <a:ext uri="{9D8B030D-6E8A-4147-A177-3AD203B41FA5}">
                      <a16:colId xmlns:a16="http://schemas.microsoft.com/office/drawing/2014/main" val="1645412105"/>
                    </a:ext>
                  </a:extLst>
                </a:gridCol>
              </a:tblGrid>
              <a:tr h="224038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120%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731"/>
                  </a:ext>
                </a:extLst>
              </a:tr>
              <a:tr h="224038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070731"/>
                  </a:ext>
                </a:extLst>
              </a:tr>
            </a:tbl>
          </a:graphicData>
        </a:graphic>
      </p:graphicFrame>
      <p:graphicFrame>
        <p:nvGraphicFramePr>
          <p:cNvPr id="77" name="Table 11">
            <a:extLst>
              <a:ext uri="{FF2B5EF4-FFF2-40B4-BE49-F238E27FC236}">
                <a16:creationId xmlns:a16="http://schemas.microsoft.com/office/drawing/2014/main" id="{AB9258B5-7DBE-44C2-B7EB-0EE111624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68172"/>
              </p:ext>
            </p:extLst>
          </p:nvPr>
        </p:nvGraphicFramePr>
        <p:xfrm>
          <a:off x="8921511" y="4019478"/>
          <a:ext cx="1615024" cy="548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1730">
                  <a:extLst>
                    <a:ext uri="{9D8B030D-6E8A-4147-A177-3AD203B41FA5}">
                      <a16:colId xmlns:a16="http://schemas.microsoft.com/office/drawing/2014/main" val="3069783601"/>
                    </a:ext>
                  </a:extLst>
                </a:gridCol>
                <a:gridCol w="555887">
                  <a:extLst>
                    <a:ext uri="{9D8B030D-6E8A-4147-A177-3AD203B41FA5}">
                      <a16:colId xmlns:a16="http://schemas.microsoft.com/office/drawing/2014/main" val="2888253163"/>
                    </a:ext>
                  </a:extLst>
                </a:gridCol>
                <a:gridCol w="527407">
                  <a:extLst>
                    <a:ext uri="{9D8B030D-6E8A-4147-A177-3AD203B41FA5}">
                      <a16:colId xmlns:a16="http://schemas.microsoft.com/office/drawing/2014/main" val="1645412105"/>
                    </a:ext>
                  </a:extLst>
                </a:gridCol>
              </a:tblGrid>
              <a:tr h="19645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080731"/>
                  </a:ext>
                </a:extLst>
              </a:tr>
              <a:tr h="19645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070731"/>
                  </a:ext>
                </a:extLst>
              </a:tr>
            </a:tbl>
          </a:graphicData>
        </a:graphic>
      </p:graphicFrame>
      <p:sp>
        <p:nvSpPr>
          <p:cNvPr id="78" name="Arrow: Curved Down 77">
            <a:extLst>
              <a:ext uri="{FF2B5EF4-FFF2-40B4-BE49-F238E27FC236}">
                <a16:creationId xmlns:a16="http://schemas.microsoft.com/office/drawing/2014/main" id="{49913507-483C-4482-B4AA-267A691A3D62}"/>
              </a:ext>
            </a:extLst>
          </p:cNvPr>
          <p:cNvSpPr/>
          <p:nvPr/>
        </p:nvSpPr>
        <p:spPr>
          <a:xfrm>
            <a:off x="9111091" y="2423394"/>
            <a:ext cx="587336" cy="155272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9" name="Arrow: Curved Down 78">
            <a:extLst>
              <a:ext uri="{FF2B5EF4-FFF2-40B4-BE49-F238E27FC236}">
                <a16:creationId xmlns:a16="http://schemas.microsoft.com/office/drawing/2014/main" id="{EA87CEC6-D17E-4056-8CF9-836D542BB8A1}"/>
              </a:ext>
            </a:extLst>
          </p:cNvPr>
          <p:cNvSpPr/>
          <p:nvPr/>
        </p:nvSpPr>
        <p:spPr>
          <a:xfrm>
            <a:off x="9730013" y="2423394"/>
            <a:ext cx="587336" cy="155272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8" name="Arrow: Curved Down 87">
            <a:extLst>
              <a:ext uri="{FF2B5EF4-FFF2-40B4-BE49-F238E27FC236}">
                <a16:creationId xmlns:a16="http://schemas.microsoft.com/office/drawing/2014/main" id="{05BF08C5-CE4D-4428-B679-3CA181741A6D}"/>
              </a:ext>
            </a:extLst>
          </p:cNvPr>
          <p:cNvSpPr/>
          <p:nvPr/>
        </p:nvSpPr>
        <p:spPr>
          <a:xfrm rot="10800000" flipH="1">
            <a:off x="9741368" y="3158192"/>
            <a:ext cx="569512" cy="158904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Arrow: Curved Down 88">
            <a:extLst>
              <a:ext uri="{FF2B5EF4-FFF2-40B4-BE49-F238E27FC236}">
                <a16:creationId xmlns:a16="http://schemas.microsoft.com/office/drawing/2014/main" id="{850E1393-CF2B-4F95-867D-B23E45AA7278}"/>
              </a:ext>
            </a:extLst>
          </p:cNvPr>
          <p:cNvSpPr/>
          <p:nvPr/>
        </p:nvSpPr>
        <p:spPr>
          <a:xfrm rot="10800000" flipH="1">
            <a:off x="9120003" y="3150576"/>
            <a:ext cx="569512" cy="158904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Arrow: Curved Down 89">
            <a:extLst>
              <a:ext uri="{FF2B5EF4-FFF2-40B4-BE49-F238E27FC236}">
                <a16:creationId xmlns:a16="http://schemas.microsoft.com/office/drawing/2014/main" id="{B72DF345-FD8E-4296-BD04-8A86771A5945}"/>
              </a:ext>
            </a:extLst>
          </p:cNvPr>
          <p:cNvSpPr/>
          <p:nvPr/>
        </p:nvSpPr>
        <p:spPr>
          <a:xfrm>
            <a:off x="9122904" y="3850032"/>
            <a:ext cx="587336" cy="155272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Arrow: Curved Down 90">
            <a:extLst>
              <a:ext uri="{FF2B5EF4-FFF2-40B4-BE49-F238E27FC236}">
                <a16:creationId xmlns:a16="http://schemas.microsoft.com/office/drawing/2014/main" id="{65C76422-4245-4445-BF22-C8D08DCDC18B}"/>
              </a:ext>
            </a:extLst>
          </p:cNvPr>
          <p:cNvSpPr/>
          <p:nvPr/>
        </p:nvSpPr>
        <p:spPr>
          <a:xfrm>
            <a:off x="9741826" y="3850032"/>
            <a:ext cx="587336" cy="155272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2" name="Arrow: Curved Down 91">
            <a:extLst>
              <a:ext uri="{FF2B5EF4-FFF2-40B4-BE49-F238E27FC236}">
                <a16:creationId xmlns:a16="http://schemas.microsoft.com/office/drawing/2014/main" id="{0630A987-3562-4358-8382-F3C1CA9CBD33}"/>
              </a:ext>
            </a:extLst>
          </p:cNvPr>
          <p:cNvSpPr/>
          <p:nvPr/>
        </p:nvSpPr>
        <p:spPr>
          <a:xfrm rot="10800000" flipH="1">
            <a:off x="9753181" y="4584830"/>
            <a:ext cx="569512" cy="158904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3" name="Arrow: Curved Down 92">
            <a:extLst>
              <a:ext uri="{FF2B5EF4-FFF2-40B4-BE49-F238E27FC236}">
                <a16:creationId xmlns:a16="http://schemas.microsoft.com/office/drawing/2014/main" id="{A0487011-B257-4B52-ABB3-CA1B77AD81CA}"/>
              </a:ext>
            </a:extLst>
          </p:cNvPr>
          <p:cNvSpPr/>
          <p:nvPr/>
        </p:nvSpPr>
        <p:spPr>
          <a:xfrm rot="10800000" flipH="1">
            <a:off x="9131816" y="4577214"/>
            <a:ext cx="569512" cy="158904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D9E43-5EDA-462B-A678-9CDFAB3017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400" y="2155688"/>
            <a:ext cx="2004437" cy="1017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80E025-6EF0-419B-969D-87233C503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8774" y="3275439"/>
            <a:ext cx="1657663" cy="83698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8E216E2-38F7-4833-8182-1C0323AC4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93" t="32580" r="72433" b="62072"/>
          <a:stretch/>
        </p:blipFill>
        <p:spPr>
          <a:xfrm>
            <a:off x="5209040" y="4758141"/>
            <a:ext cx="1637562" cy="22859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D0B6F45-DC7E-45B4-A134-6907189E411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351" t="59298" r="60774" b="21047"/>
          <a:stretch/>
        </p:blipFill>
        <p:spPr>
          <a:xfrm>
            <a:off x="-6266" y="3182123"/>
            <a:ext cx="2908078" cy="9123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D464550-CB86-4414-9546-A9DE6F89B081}"/>
              </a:ext>
            </a:extLst>
          </p:cNvPr>
          <p:cNvSpPr/>
          <p:nvPr/>
        </p:nvSpPr>
        <p:spPr>
          <a:xfrm>
            <a:off x="6992813" y="6431758"/>
            <a:ext cx="1241971" cy="842801"/>
          </a:xfrm>
          <a:prstGeom prst="ellipse">
            <a:avLst/>
          </a:prstGeom>
          <a:solidFill>
            <a:srgbClr val="7030A0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ORIGINAL AMOUNT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CDF4D13-1463-4878-AE56-78957B8D0DE5}"/>
              </a:ext>
            </a:extLst>
          </p:cNvPr>
          <p:cNvSpPr/>
          <p:nvPr/>
        </p:nvSpPr>
        <p:spPr>
          <a:xfrm>
            <a:off x="9330453" y="6432092"/>
            <a:ext cx="1247980" cy="808421"/>
          </a:xfrm>
          <a:prstGeom prst="ellipse">
            <a:avLst/>
          </a:prstGeom>
          <a:solidFill>
            <a:srgbClr val="7030A0">
              <a:alpha val="8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AMOUNT AFTER % INCREASE/DECREASE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94EE3F9-65F0-4821-9C1E-928DE94883FC}"/>
              </a:ext>
            </a:extLst>
          </p:cNvPr>
          <p:cNvSpPr/>
          <p:nvPr/>
        </p:nvSpPr>
        <p:spPr>
          <a:xfrm>
            <a:off x="8234784" y="6533933"/>
            <a:ext cx="1166631" cy="25579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×  by multiplier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BED19EF-ADBD-4905-AAB5-54CAF1AF0CBB}"/>
              </a:ext>
            </a:extLst>
          </p:cNvPr>
          <p:cNvSpPr/>
          <p:nvPr/>
        </p:nvSpPr>
        <p:spPr>
          <a:xfrm>
            <a:off x="8159444" y="6906519"/>
            <a:ext cx="1166631" cy="25858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÷ by multiplier</a:t>
            </a:r>
          </a:p>
        </p:txBody>
      </p:sp>
    </p:spTree>
    <p:extLst>
      <p:ext uri="{BB962C8B-B14F-4D97-AF65-F5344CB8AC3E}">
        <p14:creationId xmlns:p14="http://schemas.microsoft.com/office/powerpoint/2010/main" val="356578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47D44E54C4748BC492F9720AFBC92" ma:contentTypeVersion="14" ma:contentTypeDescription="Create a new document." ma:contentTypeScope="" ma:versionID="bbefd494e0bab0f5742644705a14b36e">
  <xsd:schema xmlns:xsd="http://www.w3.org/2001/XMLSchema" xmlns:xs="http://www.w3.org/2001/XMLSchema" xmlns:p="http://schemas.microsoft.com/office/2006/metadata/properties" xmlns:ns2="8e7627a9-192a-497a-b415-05f6d8fd8a0e" xmlns:ns3="5216ce24-b70b-41e7-a212-1409ee204357" targetNamespace="http://schemas.microsoft.com/office/2006/metadata/properties" ma:root="true" ma:fieldsID="0e235c50d888f2417786e7fe5474fdf8" ns2:_="" ns3:_="">
    <xsd:import namespace="8e7627a9-192a-497a-b415-05f6d8fd8a0e"/>
    <xsd:import namespace="5216ce24-b70b-41e7-a212-1409ee204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Comments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627a9-192a-497a-b415-05f6d8fd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Comments" ma:index="16" nillable="true" ma:displayName="Comments" ma:description="M" ma:format="Dropdown" ma:internalName="Comments">
      <xsd:simpleType>
        <xsd:restriction base="dms:Text">
          <xsd:maxLength value="255"/>
        </xsd:restriction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6ce24-b70b-41e7-a212-1409ee204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8e7627a9-192a-497a-b415-05f6d8fd8a0e" xsi:nil="true"/>
    <_Flow_SignoffStatus xmlns="8e7627a9-192a-497a-b415-05f6d8fd8a0e" xsi:nil="true"/>
  </documentManagement>
</p:properties>
</file>

<file path=customXml/itemProps1.xml><?xml version="1.0" encoding="utf-8"?>
<ds:datastoreItem xmlns:ds="http://schemas.openxmlformats.org/officeDocument/2006/customXml" ds:itemID="{6199FEB7-4D93-4B50-9077-ECCFF8B2B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627a9-192a-497a-b415-05f6d8fd8a0e"/>
    <ds:schemaRef ds:uri="5216ce24-b70b-41e7-a212-1409ee204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51050A-4D40-4B94-92F2-24E7BE0FE5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671552-F311-4FE1-B8A1-B17065898F2C}">
  <ds:schemaRefs>
    <ds:schemaRef ds:uri="http://schemas.microsoft.com/office/2006/metadata/properties"/>
    <ds:schemaRef ds:uri="http://schemas.microsoft.com/office/infopath/2007/PartnerControls"/>
    <ds:schemaRef ds:uri="8e7627a9-192a-497a-b415-05f6d8fd8a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1663</Words>
  <Application>Microsoft Office PowerPoint</Application>
  <PresentationFormat>Custom</PresentationFormat>
  <Paragraphs>223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ReithSans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Staff</dc:creator>
  <cp:keywords/>
  <dc:description/>
  <cp:lastModifiedBy>Marianna Kaukab</cp:lastModifiedBy>
  <cp:revision>156</cp:revision>
  <dcterms:created xsi:type="dcterms:W3CDTF">2020-01-23T16:15:52Z</dcterms:created>
  <dcterms:modified xsi:type="dcterms:W3CDTF">2021-02-24T15:14:11Z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0x0101008D847D44E54C4748BC492F9720AFBC92</vt:lpwstr>
  </property>
</Properties>
</file>